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ink/ink1.xml" ContentType="application/inkml+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60" r:id="rId2"/>
    <p:sldMasterId id="2147483672" r:id="rId3"/>
  </p:sldMasterIdLst>
  <p:notesMasterIdLst>
    <p:notesMasterId r:id="rId5"/>
  </p:notesMasterIdLst>
  <p:sldIdLst>
    <p:sldId id="256" r:id="rId4"/>
  </p:sldIdLst>
  <p:sldSz cx="43891200" cy="32918400"/>
  <p:notesSz cx="7010400" cy="9296400"/>
  <p:embeddedFontLst>
    <p:embeddedFont>
      <p:font typeface="Arial Black" panose="020B0A04020102020204" pitchFamily="34" charset="0"/>
      <p:regular r:id="rId6"/>
      <p:bold r:id="rId7"/>
    </p:embeddedFont>
    <p:embeddedFont>
      <p:font typeface="Arial Narrow" panose="020B0606020202030204" pitchFamily="34" charset="0"/>
      <p:regular r:id="rId8"/>
      <p:bold r:id="rId9"/>
      <p:italic r:id="rId10"/>
      <p:boldItalic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552">
          <p15:clr>
            <a:srgbClr val="A4A3A4"/>
          </p15:clr>
        </p15:guide>
        <p15:guide id="2" orient="horz" pos="20285">
          <p15:clr>
            <a:srgbClr val="A4A3A4"/>
          </p15:clr>
        </p15:guide>
        <p15:guide id="3" pos="437">
          <p15:clr>
            <a:srgbClr val="A4A3A4"/>
          </p15:clr>
        </p15:guide>
        <p15:guide id="4" pos="6725">
          <p15:clr>
            <a:srgbClr val="A4A3A4"/>
          </p15:clr>
        </p15:guide>
        <p15:guide id="5" pos="7239">
          <p15:clr>
            <a:srgbClr val="A4A3A4"/>
          </p15:clr>
        </p15:guide>
        <p15:guide id="6" pos="13527">
          <p15:clr>
            <a:srgbClr val="A4A3A4"/>
          </p15:clr>
        </p15:guide>
        <p15:guide id="7" pos="14031">
          <p15:clr>
            <a:srgbClr val="A4A3A4"/>
          </p15:clr>
        </p15:guide>
        <p15:guide id="8" pos="20319">
          <p15:clr>
            <a:srgbClr val="A4A3A4"/>
          </p15:clr>
        </p15:guide>
        <p15:guide id="9" pos="20837">
          <p15:clr>
            <a:srgbClr val="A4A3A4"/>
          </p15:clr>
        </p15:guide>
        <p15:guide id="10" pos="27125">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5" roundtripDataSignature="AMtx7mgojPLK5mSpdUkxO05A7aYuP0nyr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1793244-DE03-4848-B150-DBA92ED2B980}">
  <a:tblStyle styleId="{51793244-DE03-4848-B150-DBA92ED2B980}"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2" d="100"/>
          <a:sy n="22" d="100"/>
        </p:scale>
        <p:origin x="1050" y="102"/>
      </p:cViewPr>
      <p:guideLst>
        <p:guide orient="horz" pos="3552"/>
        <p:guide orient="horz" pos="20285"/>
        <p:guide pos="437"/>
        <p:guide pos="6725"/>
        <p:guide pos="7239"/>
        <p:guide pos="13527"/>
        <p:guide pos="14031"/>
        <p:guide pos="20319"/>
        <p:guide pos="20837"/>
        <p:guide pos="27125"/>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3.fntdata"/><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font" Target="fonts/font2.fntdata"/><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font" Target="fonts/font1.fntdata"/><Relationship Id="rId11" Type="http://schemas.openxmlformats.org/officeDocument/2006/relationships/font" Target="fonts/font6.fntdata"/><Relationship Id="rId5" Type="http://schemas.openxmlformats.org/officeDocument/2006/relationships/notesMaster" Target="notesMasters/notesMaster1.xml"/><Relationship Id="rId15" Type="http://customschemas.google.com/relationships/presentationmetadata" Target="metadata"/><Relationship Id="rId10" Type="http://schemas.openxmlformats.org/officeDocument/2006/relationships/font" Target="fonts/font5.fntdata"/><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font" Target="fonts/font4.fntdata"/></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8-16T01:51:57.995"/>
    </inkml:context>
    <inkml:brush xml:id="br0">
      <inkml:brushProperty name="width" value="0.35" units="cm"/>
      <inkml:brushProperty name="height" value="0.35" units="cm"/>
      <inkml:brushProperty name="color" value="#AABAC9"/>
    </inkml:brush>
  </inkml:definitions>
  <inkml:trace contextRef="#ctx0" brushRef="#br0">0 392 24575,'2083'0'0,"-1977"-5"0,-1-5 0,104-23 0,-141 22 0,21 1 0,1 3 0,134 9 0,-69 1 0,1482-3 0,-1824-4 0,-204-32 0,-414-31 0,722 62 0,0-3 0,1-3 0,-115-33 0,72 18 0,-86-24 0,142 31 0,0 3 0,-2 3 0,-121-7 0,-220 19 0,196 4 0,85-5 0,-148 5 0,169 14 0,72-10 0,-67 5 0,-492-11 84,287-3-1533</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4820"/>
          </a:xfrm>
          <a:prstGeom prst="rect">
            <a:avLst/>
          </a:prstGeom>
          <a:noFill/>
          <a:ln>
            <a:noFill/>
          </a:ln>
        </p:spPr>
        <p:txBody>
          <a:bodyPr spcFirstLastPara="1" wrap="square" lIns="93175" tIns="46575" rIns="93175" bIns="46575"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880" b="0" i="0" u="none" strike="noStrike" cap="none">
                <a:solidFill>
                  <a:schemeClr val="dk1"/>
                </a:solidFill>
                <a:latin typeface="Arial Narrow"/>
                <a:ea typeface="Arial Narrow"/>
                <a:cs typeface="Arial Narrow"/>
                <a:sym typeface="Arial Narrow"/>
              </a:defRPr>
            </a:lvl2pPr>
            <a:lvl3pPr marR="0" lvl="2" algn="l" rtl="0">
              <a:spcBef>
                <a:spcPts val="0"/>
              </a:spcBef>
              <a:spcAft>
                <a:spcPts val="0"/>
              </a:spcAft>
              <a:buSzPts val="1400"/>
              <a:buNone/>
              <a:defRPr sz="2880" b="0" i="0" u="none" strike="noStrike" cap="none">
                <a:solidFill>
                  <a:schemeClr val="dk1"/>
                </a:solidFill>
                <a:latin typeface="Arial Narrow"/>
                <a:ea typeface="Arial Narrow"/>
                <a:cs typeface="Arial Narrow"/>
                <a:sym typeface="Arial Narrow"/>
              </a:defRPr>
            </a:lvl3pPr>
            <a:lvl4pPr marR="0" lvl="3" algn="l" rtl="0">
              <a:spcBef>
                <a:spcPts val="0"/>
              </a:spcBef>
              <a:spcAft>
                <a:spcPts val="0"/>
              </a:spcAft>
              <a:buSzPts val="1400"/>
              <a:buNone/>
              <a:defRPr sz="2880" b="0" i="0" u="none" strike="noStrike" cap="none">
                <a:solidFill>
                  <a:schemeClr val="dk1"/>
                </a:solidFill>
                <a:latin typeface="Arial Narrow"/>
                <a:ea typeface="Arial Narrow"/>
                <a:cs typeface="Arial Narrow"/>
                <a:sym typeface="Arial Narrow"/>
              </a:defRPr>
            </a:lvl4pPr>
            <a:lvl5pPr marR="0" lvl="4" algn="l" rtl="0">
              <a:spcBef>
                <a:spcPts val="0"/>
              </a:spcBef>
              <a:spcAft>
                <a:spcPts val="0"/>
              </a:spcAft>
              <a:buSzPts val="1400"/>
              <a:buNone/>
              <a:defRPr sz="2880" b="0" i="0" u="none" strike="noStrike" cap="none">
                <a:solidFill>
                  <a:schemeClr val="dk1"/>
                </a:solidFill>
                <a:latin typeface="Arial Narrow"/>
                <a:ea typeface="Arial Narrow"/>
                <a:cs typeface="Arial Narrow"/>
                <a:sym typeface="Arial Narrow"/>
              </a:defRPr>
            </a:lvl5pPr>
            <a:lvl6pPr marR="0" lvl="5" algn="l" rtl="0">
              <a:spcBef>
                <a:spcPts val="0"/>
              </a:spcBef>
              <a:spcAft>
                <a:spcPts val="0"/>
              </a:spcAft>
              <a:buSzPts val="1400"/>
              <a:buNone/>
              <a:defRPr sz="2880" b="0" i="0" u="none" strike="noStrike" cap="none">
                <a:solidFill>
                  <a:schemeClr val="dk1"/>
                </a:solidFill>
                <a:latin typeface="Arial Narrow"/>
                <a:ea typeface="Arial Narrow"/>
                <a:cs typeface="Arial Narrow"/>
                <a:sym typeface="Arial Narrow"/>
              </a:defRPr>
            </a:lvl6pPr>
            <a:lvl7pPr marR="0" lvl="6" algn="l" rtl="0">
              <a:spcBef>
                <a:spcPts val="0"/>
              </a:spcBef>
              <a:spcAft>
                <a:spcPts val="0"/>
              </a:spcAft>
              <a:buSzPts val="1400"/>
              <a:buNone/>
              <a:defRPr sz="2880" b="0" i="0" u="none" strike="noStrike" cap="none">
                <a:solidFill>
                  <a:schemeClr val="dk1"/>
                </a:solidFill>
                <a:latin typeface="Arial Narrow"/>
                <a:ea typeface="Arial Narrow"/>
                <a:cs typeface="Arial Narrow"/>
                <a:sym typeface="Arial Narrow"/>
              </a:defRPr>
            </a:lvl7pPr>
            <a:lvl8pPr marR="0" lvl="7" algn="l" rtl="0">
              <a:spcBef>
                <a:spcPts val="0"/>
              </a:spcBef>
              <a:spcAft>
                <a:spcPts val="0"/>
              </a:spcAft>
              <a:buSzPts val="1400"/>
              <a:buNone/>
              <a:defRPr sz="2880" b="0" i="0" u="none" strike="noStrike" cap="none">
                <a:solidFill>
                  <a:schemeClr val="dk1"/>
                </a:solidFill>
                <a:latin typeface="Arial Narrow"/>
                <a:ea typeface="Arial Narrow"/>
                <a:cs typeface="Arial Narrow"/>
                <a:sym typeface="Arial Narrow"/>
              </a:defRPr>
            </a:lvl8pPr>
            <a:lvl9pPr marR="0" lvl="8" algn="l" rtl="0">
              <a:spcBef>
                <a:spcPts val="0"/>
              </a:spcBef>
              <a:spcAft>
                <a:spcPts val="0"/>
              </a:spcAft>
              <a:buSzPts val="1400"/>
              <a:buNone/>
              <a:defRPr sz="2880" b="0" i="0" u="none" strike="noStrike" cap="none">
                <a:solidFill>
                  <a:schemeClr val="dk1"/>
                </a:solidFill>
                <a:latin typeface="Arial Narrow"/>
                <a:ea typeface="Arial Narrow"/>
                <a:cs typeface="Arial Narrow"/>
                <a:sym typeface="Arial Narrow"/>
              </a:defRPr>
            </a:lvl9pPr>
          </a:lstStyle>
          <a:p>
            <a:endParaRPr/>
          </a:p>
        </p:txBody>
      </p:sp>
      <p:sp>
        <p:nvSpPr>
          <p:cNvPr id="4" name="Google Shape;4;n"/>
          <p:cNvSpPr txBox="1">
            <a:spLocks noGrp="1"/>
          </p:cNvSpPr>
          <p:nvPr>
            <p:ph type="dt" idx="10"/>
          </p:nvPr>
        </p:nvSpPr>
        <p:spPr>
          <a:xfrm>
            <a:off x="3970938" y="0"/>
            <a:ext cx="3037840" cy="464820"/>
          </a:xfrm>
          <a:prstGeom prst="rect">
            <a:avLst/>
          </a:prstGeom>
          <a:noFill/>
          <a:ln>
            <a:noFill/>
          </a:ln>
        </p:spPr>
        <p:txBody>
          <a:bodyPr spcFirstLastPara="1" wrap="square" lIns="93175" tIns="46575" rIns="93175" bIns="46575"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880" b="0" i="0" u="none" strike="noStrike" cap="none">
                <a:solidFill>
                  <a:schemeClr val="dk1"/>
                </a:solidFill>
                <a:latin typeface="Arial Narrow"/>
                <a:ea typeface="Arial Narrow"/>
                <a:cs typeface="Arial Narrow"/>
                <a:sym typeface="Arial Narrow"/>
              </a:defRPr>
            </a:lvl2pPr>
            <a:lvl3pPr marR="0" lvl="2" algn="l" rtl="0">
              <a:spcBef>
                <a:spcPts val="0"/>
              </a:spcBef>
              <a:spcAft>
                <a:spcPts val="0"/>
              </a:spcAft>
              <a:buSzPts val="1400"/>
              <a:buNone/>
              <a:defRPr sz="2880" b="0" i="0" u="none" strike="noStrike" cap="none">
                <a:solidFill>
                  <a:schemeClr val="dk1"/>
                </a:solidFill>
                <a:latin typeface="Arial Narrow"/>
                <a:ea typeface="Arial Narrow"/>
                <a:cs typeface="Arial Narrow"/>
                <a:sym typeface="Arial Narrow"/>
              </a:defRPr>
            </a:lvl3pPr>
            <a:lvl4pPr marR="0" lvl="3" algn="l" rtl="0">
              <a:spcBef>
                <a:spcPts val="0"/>
              </a:spcBef>
              <a:spcAft>
                <a:spcPts val="0"/>
              </a:spcAft>
              <a:buSzPts val="1400"/>
              <a:buNone/>
              <a:defRPr sz="2880" b="0" i="0" u="none" strike="noStrike" cap="none">
                <a:solidFill>
                  <a:schemeClr val="dk1"/>
                </a:solidFill>
                <a:latin typeface="Arial Narrow"/>
                <a:ea typeface="Arial Narrow"/>
                <a:cs typeface="Arial Narrow"/>
                <a:sym typeface="Arial Narrow"/>
              </a:defRPr>
            </a:lvl4pPr>
            <a:lvl5pPr marR="0" lvl="4" algn="l" rtl="0">
              <a:spcBef>
                <a:spcPts val="0"/>
              </a:spcBef>
              <a:spcAft>
                <a:spcPts val="0"/>
              </a:spcAft>
              <a:buSzPts val="1400"/>
              <a:buNone/>
              <a:defRPr sz="2880" b="0" i="0" u="none" strike="noStrike" cap="none">
                <a:solidFill>
                  <a:schemeClr val="dk1"/>
                </a:solidFill>
                <a:latin typeface="Arial Narrow"/>
                <a:ea typeface="Arial Narrow"/>
                <a:cs typeface="Arial Narrow"/>
                <a:sym typeface="Arial Narrow"/>
              </a:defRPr>
            </a:lvl5pPr>
            <a:lvl6pPr marR="0" lvl="5" algn="l" rtl="0">
              <a:spcBef>
                <a:spcPts val="0"/>
              </a:spcBef>
              <a:spcAft>
                <a:spcPts val="0"/>
              </a:spcAft>
              <a:buSzPts val="1400"/>
              <a:buNone/>
              <a:defRPr sz="2880" b="0" i="0" u="none" strike="noStrike" cap="none">
                <a:solidFill>
                  <a:schemeClr val="dk1"/>
                </a:solidFill>
                <a:latin typeface="Arial Narrow"/>
                <a:ea typeface="Arial Narrow"/>
                <a:cs typeface="Arial Narrow"/>
                <a:sym typeface="Arial Narrow"/>
              </a:defRPr>
            </a:lvl6pPr>
            <a:lvl7pPr marR="0" lvl="6" algn="l" rtl="0">
              <a:spcBef>
                <a:spcPts val="0"/>
              </a:spcBef>
              <a:spcAft>
                <a:spcPts val="0"/>
              </a:spcAft>
              <a:buSzPts val="1400"/>
              <a:buNone/>
              <a:defRPr sz="2880" b="0" i="0" u="none" strike="noStrike" cap="none">
                <a:solidFill>
                  <a:schemeClr val="dk1"/>
                </a:solidFill>
                <a:latin typeface="Arial Narrow"/>
                <a:ea typeface="Arial Narrow"/>
                <a:cs typeface="Arial Narrow"/>
                <a:sym typeface="Arial Narrow"/>
              </a:defRPr>
            </a:lvl7pPr>
            <a:lvl8pPr marR="0" lvl="7" algn="l" rtl="0">
              <a:spcBef>
                <a:spcPts val="0"/>
              </a:spcBef>
              <a:spcAft>
                <a:spcPts val="0"/>
              </a:spcAft>
              <a:buSzPts val="1400"/>
              <a:buNone/>
              <a:defRPr sz="2880" b="0" i="0" u="none" strike="noStrike" cap="none">
                <a:solidFill>
                  <a:schemeClr val="dk1"/>
                </a:solidFill>
                <a:latin typeface="Arial Narrow"/>
                <a:ea typeface="Arial Narrow"/>
                <a:cs typeface="Arial Narrow"/>
                <a:sym typeface="Arial Narrow"/>
              </a:defRPr>
            </a:lvl8pPr>
            <a:lvl9pPr marR="0" lvl="8" algn="l" rtl="0">
              <a:spcBef>
                <a:spcPts val="0"/>
              </a:spcBef>
              <a:spcAft>
                <a:spcPts val="0"/>
              </a:spcAft>
              <a:buSzPts val="1400"/>
              <a:buNone/>
              <a:defRPr sz="2880" b="0" i="0" u="none" strike="noStrike" cap="none">
                <a:solidFill>
                  <a:schemeClr val="dk1"/>
                </a:solidFill>
                <a:latin typeface="Arial Narrow"/>
                <a:ea typeface="Arial Narrow"/>
                <a:cs typeface="Arial Narrow"/>
                <a:sym typeface="Arial Narrow"/>
              </a:defRPr>
            </a:lvl9pPr>
          </a:lstStyle>
          <a:p>
            <a:endParaRPr/>
          </a:p>
        </p:txBody>
      </p:sp>
      <p:sp>
        <p:nvSpPr>
          <p:cNvPr id="5" name="Google Shape;5;n"/>
          <p:cNvSpPr>
            <a:spLocks noGrp="1" noRot="1" noChangeAspect="1"/>
          </p:cNvSpPr>
          <p:nvPr>
            <p:ph type="sldImg" idx="3"/>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967"/>
            <a:ext cx="3037840" cy="464820"/>
          </a:xfrm>
          <a:prstGeom prst="rect">
            <a:avLst/>
          </a:prstGeom>
          <a:noFill/>
          <a:ln>
            <a:noFill/>
          </a:ln>
        </p:spPr>
        <p:txBody>
          <a:bodyPr spcFirstLastPara="1" wrap="square" lIns="93175" tIns="46575" rIns="93175" bIns="46575"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2880" b="0" i="0" u="none" strike="noStrike" cap="none">
                <a:solidFill>
                  <a:schemeClr val="dk1"/>
                </a:solidFill>
                <a:latin typeface="Arial Narrow"/>
                <a:ea typeface="Arial Narrow"/>
                <a:cs typeface="Arial Narrow"/>
                <a:sym typeface="Arial Narrow"/>
              </a:defRPr>
            </a:lvl2pPr>
            <a:lvl3pPr marR="0" lvl="2" algn="l" rtl="0">
              <a:spcBef>
                <a:spcPts val="0"/>
              </a:spcBef>
              <a:spcAft>
                <a:spcPts val="0"/>
              </a:spcAft>
              <a:buSzPts val="1400"/>
              <a:buNone/>
              <a:defRPr sz="2880" b="0" i="0" u="none" strike="noStrike" cap="none">
                <a:solidFill>
                  <a:schemeClr val="dk1"/>
                </a:solidFill>
                <a:latin typeface="Arial Narrow"/>
                <a:ea typeface="Arial Narrow"/>
                <a:cs typeface="Arial Narrow"/>
                <a:sym typeface="Arial Narrow"/>
              </a:defRPr>
            </a:lvl3pPr>
            <a:lvl4pPr marR="0" lvl="3" algn="l" rtl="0">
              <a:spcBef>
                <a:spcPts val="0"/>
              </a:spcBef>
              <a:spcAft>
                <a:spcPts val="0"/>
              </a:spcAft>
              <a:buSzPts val="1400"/>
              <a:buNone/>
              <a:defRPr sz="2880" b="0" i="0" u="none" strike="noStrike" cap="none">
                <a:solidFill>
                  <a:schemeClr val="dk1"/>
                </a:solidFill>
                <a:latin typeface="Arial Narrow"/>
                <a:ea typeface="Arial Narrow"/>
                <a:cs typeface="Arial Narrow"/>
                <a:sym typeface="Arial Narrow"/>
              </a:defRPr>
            </a:lvl4pPr>
            <a:lvl5pPr marR="0" lvl="4" algn="l" rtl="0">
              <a:spcBef>
                <a:spcPts val="0"/>
              </a:spcBef>
              <a:spcAft>
                <a:spcPts val="0"/>
              </a:spcAft>
              <a:buSzPts val="1400"/>
              <a:buNone/>
              <a:defRPr sz="2880" b="0" i="0" u="none" strike="noStrike" cap="none">
                <a:solidFill>
                  <a:schemeClr val="dk1"/>
                </a:solidFill>
                <a:latin typeface="Arial Narrow"/>
                <a:ea typeface="Arial Narrow"/>
                <a:cs typeface="Arial Narrow"/>
                <a:sym typeface="Arial Narrow"/>
              </a:defRPr>
            </a:lvl5pPr>
            <a:lvl6pPr marR="0" lvl="5" algn="l" rtl="0">
              <a:spcBef>
                <a:spcPts val="0"/>
              </a:spcBef>
              <a:spcAft>
                <a:spcPts val="0"/>
              </a:spcAft>
              <a:buSzPts val="1400"/>
              <a:buNone/>
              <a:defRPr sz="2880" b="0" i="0" u="none" strike="noStrike" cap="none">
                <a:solidFill>
                  <a:schemeClr val="dk1"/>
                </a:solidFill>
                <a:latin typeface="Arial Narrow"/>
                <a:ea typeface="Arial Narrow"/>
                <a:cs typeface="Arial Narrow"/>
                <a:sym typeface="Arial Narrow"/>
              </a:defRPr>
            </a:lvl6pPr>
            <a:lvl7pPr marR="0" lvl="6" algn="l" rtl="0">
              <a:spcBef>
                <a:spcPts val="0"/>
              </a:spcBef>
              <a:spcAft>
                <a:spcPts val="0"/>
              </a:spcAft>
              <a:buSzPts val="1400"/>
              <a:buNone/>
              <a:defRPr sz="2880" b="0" i="0" u="none" strike="noStrike" cap="none">
                <a:solidFill>
                  <a:schemeClr val="dk1"/>
                </a:solidFill>
                <a:latin typeface="Arial Narrow"/>
                <a:ea typeface="Arial Narrow"/>
                <a:cs typeface="Arial Narrow"/>
                <a:sym typeface="Arial Narrow"/>
              </a:defRPr>
            </a:lvl7pPr>
            <a:lvl8pPr marR="0" lvl="7" algn="l" rtl="0">
              <a:spcBef>
                <a:spcPts val="0"/>
              </a:spcBef>
              <a:spcAft>
                <a:spcPts val="0"/>
              </a:spcAft>
              <a:buSzPts val="1400"/>
              <a:buNone/>
              <a:defRPr sz="2880" b="0" i="0" u="none" strike="noStrike" cap="none">
                <a:solidFill>
                  <a:schemeClr val="dk1"/>
                </a:solidFill>
                <a:latin typeface="Arial Narrow"/>
                <a:ea typeface="Arial Narrow"/>
                <a:cs typeface="Arial Narrow"/>
                <a:sym typeface="Arial Narrow"/>
              </a:defRPr>
            </a:lvl8pPr>
            <a:lvl9pPr marR="0" lvl="8" algn="l" rtl="0">
              <a:spcBef>
                <a:spcPts val="0"/>
              </a:spcBef>
              <a:spcAft>
                <a:spcPts val="0"/>
              </a:spcAft>
              <a:buSzPts val="1400"/>
              <a:buNone/>
              <a:defRPr sz="2880" b="0" i="0" u="none" strike="noStrike" cap="none">
                <a:solidFill>
                  <a:schemeClr val="dk1"/>
                </a:solidFill>
                <a:latin typeface="Arial Narrow"/>
                <a:ea typeface="Arial Narrow"/>
                <a:cs typeface="Arial Narrow"/>
                <a:sym typeface="Arial Narrow"/>
              </a:defRPr>
            </a:lvl9pPr>
          </a:lstStyle>
          <a:p>
            <a:endParaRPr/>
          </a:p>
        </p:txBody>
      </p:sp>
      <p:sp>
        <p:nvSpPr>
          <p:cNvPr id="8" name="Google Shape;8;n"/>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1:notes"/>
          <p:cNvSpPr txBox="1">
            <a:spLocks noGrp="1"/>
          </p:cNvSpPr>
          <p:nvPr>
            <p:ph type="sldNum" idx="12"/>
          </p:nvPr>
        </p:nvSpPr>
        <p:spPr>
          <a:xfrm>
            <a:off x="3970938" y="8829967"/>
            <a:ext cx="3037840" cy="464820"/>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1</a:t>
            </a:fld>
            <a:endParaRPr/>
          </a:p>
        </p:txBody>
      </p:sp>
      <p:sp>
        <p:nvSpPr>
          <p:cNvPr id="148" name="Google Shape;148;p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49" name="Google Shape;149;p1:notes"/>
          <p:cNvSpPr txBox="1">
            <a:spLocks noGrp="1"/>
          </p:cNvSpPr>
          <p:nvPr>
            <p:ph type="body" idx="1"/>
          </p:nvPr>
        </p:nvSpPr>
        <p:spPr>
          <a:xfrm>
            <a:off x="701040" y="4415790"/>
            <a:ext cx="5608320" cy="4183380"/>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0"/>
        <p:cNvGrpSpPr/>
        <p:nvPr/>
      </p:nvGrpSpPr>
      <p:grpSpPr>
        <a:xfrm>
          <a:off x="0" y="0"/>
          <a:ext cx="0" cy="0"/>
          <a:chOff x="0" y="0"/>
          <a:chExt cx="0" cy="0"/>
        </a:xfrm>
      </p:grpSpPr>
      <p:sp>
        <p:nvSpPr>
          <p:cNvPr id="21" name="Google Shape;21;p3"/>
          <p:cNvSpPr txBox="1">
            <a:spLocks noGrp="1"/>
          </p:cNvSpPr>
          <p:nvPr>
            <p:ph type="ctrTitle"/>
          </p:nvPr>
        </p:nvSpPr>
        <p:spPr>
          <a:xfrm>
            <a:off x="3292477" y="10226676"/>
            <a:ext cx="37306252" cy="7054851"/>
          </a:xfrm>
          <a:prstGeom prst="rect">
            <a:avLst/>
          </a:prstGeom>
          <a:noFill/>
          <a:ln>
            <a:noFill/>
          </a:ln>
        </p:spPr>
        <p:txBody>
          <a:bodyPr spcFirstLastPara="1" wrap="square" lIns="76050" tIns="38000" rIns="76050" bIns="380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2" name="Google Shape;22;p3"/>
          <p:cNvSpPr txBox="1">
            <a:spLocks noGrp="1"/>
          </p:cNvSpPr>
          <p:nvPr>
            <p:ph type="subTitle" idx="1"/>
          </p:nvPr>
        </p:nvSpPr>
        <p:spPr>
          <a:xfrm>
            <a:off x="6583365" y="18653127"/>
            <a:ext cx="30724475" cy="8413749"/>
          </a:xfrm>
          <a:prstGeom prst="rect">
            <a:avLst/>
          </a:prstGeom>
          <a:noFill/>
          <a:ln>
            <a:noFill/>
          </a:ln>
        </p:spPr>
        <p:txBody>
          <a:bodyPr spcFirstLastPara="1" wrap="square" lIns="380325" tIns="380325" rIns="380325" bIns="380325" anchor="t" anchorCtr="0">
            <a:noAutofit/>
          </a:bodyPr>
          <a:lstStyle>
            <a:lvl1pPr lvl="0" algn="ctr">
              <a:spcBef>
                <a:spcPts val="512"/>
              </a:spcBef>
              <a:spcAft>
                <a:spcPts val="0"/>
              </a:spcAft>
              <a:buClr>
                <a:schemeClr val="dk1"/>
              </a:buClr>
              <a:buSzPts val="2560"/>
              <a:buFont typeface="Arial"/>
              <a:buNone/>
              <a:defRPr/>
            </a:lvl1pPr>
            <a:lvl2pPr lvl="1" algn="ctr">
              <a:spcBef>
                <a:spcPts val="512"/>
              </a:spcBef>
              <a:spcAft>
                <a:spcPts val="0"/>
              </a:spcAft>
              <a:buClr>
                <a:schemeClr val="dk1"/>
              </a:buClr>
              <a:buSzPts val="2560"/>
              <a:buFont typeface="Arial"/>
              <a:buNone/>
              <a:defRPr/>
            </a:lvl2pPr>
            <a:lvl3pPr lvl="2" algn="ctr">
              <a:spcBef>
                <a:spcPts val="427"/>
              </a:spcBef>
              <a:spcAft>
                <a:spcPts val="0"/>
              </a:spcAft>
              <a:buClr>
                <a:schemeClr val="dk1"/>
              </a:buClr>
              <a:buSzPts val="2133"/>
              <a:buFont typeface="Arial"/>
              <a:buNone/>
              <a:defRPr/>
            </a:lvl3pPr>
            <a:lvl4pPr lvl="3" algn="ctr">
              <a:spcBef>
                <a:spcPts val="341"/>
              </a:spcBef>
              <a:spcAft>
                <a:spcPts val="0"/>
              </a:spcAft>
              <a:buClr>
                <a:schemeClr val="dk1"/>
              </a:buClr>
              <a:buSzPts val="1707"/>
              <a:buFont typeface="Arial"/>
              <a:buNone/>
              <a:defRPr/>
            </a:lvl4pPr>
            <a:lvl5pPr lvl="4" algn="ctr">
              <a:spcBef>
                <a:spcPts val="341"/>
              </a:spcBef>
              <a:spcAft>
                <a:spcPts val="0"/>
              </a:spcAft>
              <a:buClr>
                <a:schemeClr val="dk1"/>
              </a:buClr>
              <a:buSzPts val="1707"/>
              <a:buFont typeface="Arial"/>
              <a:buNone/>
              <a:defRPr/>
            </a:lvl5pPr>
            <a:lvl6pPr lvl="5" algn="ctr">
              <a:spcBef>
                <a:spcPts val="341"/>
              </a:spcBef>
              <a:spcAft>
                <a:spcPts val="0"/>
              </a:spcAft>
              <a:buClr>
                <a:schemeClr val="dk1"/>
              </a:buClr>
              <a:buSzPts val="1707"/>
              <a:buFont typeface="Arial"/>
              <a:buNone/>
              <a:defRPr/>
            </a:lvl6pPr>
            <a:lvl7pPr lvl="6" algn="ctr">
              <a:spcBef>
                <a:spcPts val="341"/>
              </a:spcBef>
              <a:spcAft>
                <a:spcPts val="0"/>
              </a:spcAft>
              <a:buClr>
                <a:schemeClr val="dk1"/>
              </a:buClr>
              <a:buSzPts val="1707"/>
              <a:buFont typeface="Arial"/>
              <a:buNone/>
              <a:defRPr/>
            </a:lvl7pPr>
            <a:lvl8pPr lvl="7" algn="ctr">
              <a:spcBef>
                <a:spcPts val="341"/>
              </a:spcBef>
              <a:spcAft>
                <a:spcPts val="0"/>
              </a:spcAft>
              <a:buClr>
                <a:schemeClr val="dk1"/>
              </a:buClr>
              <a:buSzPts val="1707"/>
              <a:buFont typeface="Arial"/>
              <a:buNone/>
              <a:defRPr/>
            </a:lvl8pPr>
            <a:lvl9pPr lvl="8" algn="ctr">
              <a:spcBef>
                <a:spcPts val="341"/>
              </a:spcBef>
              <a:spcAft>
                <a:spcPts val="0"/>
              </a:spcAft>
              <a:buClr>
                <a:schemeClr val="dk1"/>
              </a:buClr>
              <a:buSzPts val="1707"/>
              <a:buFont typeface="Arial"/>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0"/>
        <p:cNvGrpSpPr/>
        <p:nvPr/>
      </p:nvGrpSpPr>
      <p:grpSpPr>
        <a:xfrm>
          <a:off x="0" y="0"/>
          <a:ext cx="0" cy="0"/>
          <a:chOff x="0" y="0"/>
          <a:chExt cx="0" cy="0"/>
        </a:xfrm>
      </p:grpSpPr>
      <p:sp>
        <p:nvSpPr>
          <p:cNvPr id="51" name="Google Shape;51;p12"/>
          <p:cNvSpPr txBox="1">
            <a:spLocks noGrp="1"/>
          </p:cNvSpPr>
          <p:nvPr>
            <p:ph type="title"/>
          </p:nvPr>
        </p:nvSpPr>
        <p:spPr>
          <a:xfrm>
            <a:off x="960120" y="1272540"/>
            <a:ext cx="41925240" cy="2202180"/>
          </a:xfrm>
          <a:prstGeom prst="rect">
            <a:avLst/>
          </a:prstGeom>
          <a:noFill/>
          <a:ln>
            <a:noFill/>
          </a:ln>
        </p:spPr>
        <p:txBody>
          <a:bodyPr spcFirstLastPara="1" wrap="square" lIns="76050" tIns="38000" rIns="76050" bIns="380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2" name="Google Shape;52;p12"/>
          <p:cNvSpPr txBox="1">
            <a:spLocks noGrp="1"/>
          </p:cNvSpPr>
          <p:nvPr>
            <p:ph type="body" idx="1"/>
          </p:nvPr>
        </p:nvSpPr>
        <p:spPr>
          <a:xfrm rot="5400000">
            <a:off x="-7600949" y="13933170"/>
            <a:ext cx="26563320" cy="9974580"/>
          </a:xfrm>
          <a:prstGeom prst="rect">
            <a:avLst/>
          </a:prstGeom>
          <a:noFill/>
          <a:ln>
            <a:noFill/>
          </a:ln>
        </p:spPr>
        <p:txBody>
          <a:bodyPr spcFirstLastPara="1" wrap="square" lIns="380325" tIns="380325" rIns="380325" bIns="3803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rot="5400000">
            <a:off x="22146421" y="11464134"/>
            <a:ext cx="30929264" cy="10547351"/>
          </a:xfrm>
          <a:prstGeom prst="rect">
            <a:avLst/>
          </a:prstGeom>
          <a:noFill/>
          <a:ln>
            <a:noFill/>
          </a:ln>
        </p:spPr>
        <p:txBody>
          <a:bodyPr spcFirstLastPara="1" wrap="square" lIns="76050" tIns="38000" rIns="76050" bIns="380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5" name="Google Shape;55;p13"/>
          <p:cNvSpPr txBox="1">
            <a:spLocks noGrp="1"/>
          </p:cNvSpPr>
          <p:nvPr>
            <p:ph type="body" idx="1"/>
          </p:nvPr>
        </p:nvSpPr>
        <p:spPr>
          <a:xfrm rot="5400000">
            <a:off x="974727" y="992189"/>
            <a:ext cx="30929264" cy="31491239"/>
          </a:xfrm>
          <a:prstGeom prst="rect">
            <a:avLst/>
          </a:prstGeom>
          <a:noFill/>
          <a:ln>
            <a:noFill/>
          </a:ln>
        </p:spPr>
        <p:txBody>
          <a:bodyPr spcFirstLastPara="1" wrap="square" lIns="380325" tIns="380325" rIns="380325" bIns="3803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66"/>
        <p:cNvGrpSpPr/>
        <p:nvPr/>
      </p:nvGrpSpPr>
      <p:grpSpPr>
        <a:xfrm>
          <a:off x="0" y="0"/>
          <a:ext cx="0" cy="0"/>
          <a:chOff x="0" y="0"/>
          <a:chExt cx="0" cy="0"/>
        </a:xfrm>
      </p:grpSpPr>
      <p:sp>
        <p:nvSpPr>
          <p:cNvPr id="67" name="Google Shape;67;p15"/>
          <p:cNvSpPr txBox="1">
            <a:spLocks noGrp="1"/>
          </p:cNvSpPr>
          <p:nvPr>
            <p:ph type="ctrTitle"/>
          </p:nvPr>
        </p:nvSpPr>
        <p:spPr>
          <a:xfrm>
            <a:off x="3292477" y="10226676"/>
            <a:ext cx="37306252" cy="7054851"/>
          </a:xfrm>
          <a:prstGeom prst="rect">
            <a:avLst/>
          </a:prstGeom>
          <a:noFill/>
          <a:ln>
            <a:noFill/>
          </a:ln>
        </p:spPr>
        <p:txBody>
          <a:bodyPr spcFirstLastPara="1" wrap="square" lIns="76050" tIns="38000" rIns="76050" bIns="380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8" name="Google Shape;68;p15"/>
          <p:cNvSpPr txBox="1">
            <a:spLocks noGrp="1"/>
          </p:cNvSpPr>
          <p:nvPr>
            <p:ph type="subTitle" idx="1"/>
          </p:nvPr>
        </p:nvSpPr>
        <p:spPr>
          <a:xfrm>
            <a:off x="6583365" y="18653127"/>
            <a:ext cx="30724475" cy="8413749"/>
          </a:xfrm>
          <a:prstGeom prst="rect">
            <a:avLst/>
          </a:prstGeom>
          <a:noFill/>
          <a:ln>
            <a:noFill/>
          </a:ln>
        </p:spPr>
        <p:txBody>
          <a:bodyPr spcFirstLastPara="1" wrap="square" lIns="380325" tIns="380325" rIns="380325" bIns="380325" anchor="t" anchorCtr="0">
            <a:noAutofit/>
          </a:bodyPr>
          <a:lstStyle>
            <a:lvl1pPr lvl="0" algn="ctr">
              <a:spcBef>
                <a:spcPts val="512"/>
              </a:spcBef>
              <a:spcAft>
                <a:spcPts val="0"/>
              </a:spcAft>
              <a:buClr>
                <a:schemeClr val="dk1"/>
              </a:buClr>
              <a:buSzPts val="2560"/>
              <a:buFont typeface="Arial"/>
              <a:buNone/>
              <a:defRPr/>
            </a:lvl1pPr>
            <a:lvl2pPr lvl="1" algn="ctr">
              <a:spcBef>
                <a:spcPts val="512"/>
              </a:spcBef>
              <a:spcAft>
                <a:spcPts val="0"/>
              </a:spcAft>
              <a:buClr>
                <a:schemeClr val="dk1"/>
              </a:buClr>
              <a:buSzPts val="2560"/>
              <a:buFont typeface="Arial"/>
              <a:buNone/>
              <a:defRPr/>
            </a:lvl2pPr>
            <a:lvl3pPr lvl="2" algn="ctr">
              <a:spcBef>
                <a:spcPts val="427"/>
              </a:spcBef>
              <a:spcAft>
                <a:spcPts val="0"/>
              </a:spcAft>
              <a:buClr>
                <a:schemeClr val="dk1"/>
              </a:buClr>
              <a:buSzPts val="2133"/>
              <a:buFont typeface="Arial"/>
              <a:buNone/>
              <a:defRPr/>
            </a:lvl3pPr>
            <a:lvl4pPr lvl="3" algn="ctr">
              <a:spcBef>
                <a:spcPts val="341"/>
              </a:spcBef>
              <a:spcAft>
                <a:spcPts val="0"/>
              </a:spcAft>
              <a:buClr>
                <a:schemeClr val="dk1"/>
              </a:buClr>
              <a:buSzPts val="1707"/>
              <a:buFont typeface="Arial"/>
              <a:buNone/>
              <a:defRPr/>
            </a:lvl4pPr>
            <a:lvl5pPr lvl="4" algn="ctr">
              <a:spcBef>
                <a:spcPts val="341"/>
              </a:spcBef>
              <a:spcAft>
                <a:spcPts val="0"/>
              </a:spcAft>
              <a:buClr>
                <a:schemeClr val="dk1"/>
              </a:buClr>
              <a:buSzPts val="1707"/>
              <a:buFont typeface="Arial"/>
              <a:buNone/>
              <a:defRPr/>
            </a:lvl5pPr>
            <a:lvl6pPr lvl="5" algn="ctr">
              <a:spcBef>
                <a:spcPts val="341"/>
              </a:spcBef>
              <a:spcAft>
                <a:spcPts val="0"/>
              </a:spcAft>
              <a:buClr>
                <a:schemeClr val="dk1"/>
              </a:buClr>
              <a:buSzPts val="1707"/>
              <a:buFont typeface="Arial"/>
              <a:buNone/>
              <a:defRPr/>
            </a:lvl6pPr>
            <a:lvl7pPr lvl="6" algn="ctr">
              <a:spcBef>
                <a:spcPts val="341"/>
              </a:spcBef>
              <a:spcAft>
                <a:spcPts val="0"/>
              </a:spcAft>
              <a:buClr>
                <a:schemeClr val="dk1"/>
              </a:buClr>
              <a:buSzPts val="1707"/>
              <a:buFont typeface="Arial"/>
              <a:buNone/>
              <a:defRPr/>
            </a:lvl7pPr>
            <a:lvl8pPr lvl="7" algn="ctr">
              <a:spcBef>
                <a:spcPts val="341"/>
              </a:spcBef>
              <a:spcAft>
                <a:spcPts val="0"/>
              </a:spcAft>
              <a:buClr>
                <a:schemeClr val="dk1"/>
              </a:buClr>
              <a:buSzPts val="1707"/>
              <a:buFont typeface="Arial"/>
              <a:buNone/>
              <a:defRPr/>
            </a:lvl8pPr>
            <a:lvl9pPr lvl="8" algn="ctr">
              <a:spcBef>
                <a:spcPts val="341"/>
              </a:spcBef>
              <a:spcAft>
                <a:spcPts val="0"/>
              </a:spcAft>
              <a:buClr>
                <a:schemeClr val="dk1"/>
              </a:buClr>
              <a:buSzPts val="1707"/>
              <a:buFont typeface="Arial"/>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69"/>
        <p:cNvGrpSpPr/>
        <p:nvPr/>
      </p:nvGrpSpPr>
      <p:grpSpPr>
        <a:xfrm>
          <a:off x="0" y="0"/>
          <a:ext cx="0" cy="0"/>
          <a:chOff x="0" y="0"/>
          <a:chExt cx="0" cy="0"/>
        </a:xfrm>
      </p:grpSpPr>
      <p:sp>
        <p:nvSpPr>
          <p:cNvPr id="70" name="Google Shape;70;p16"/>
          <p:cNvSpPr txBox="1">
            <a:spLocks noGrp="1"/>
          </p:cNvSpPr>
          <p:nvPr>
            <p:ph type="title"/>
          </p:nvPr>
        </p:nvSpPr>
        <p:spPr>
          <a:xfrm>
            <a:off x="960120" y="1272540"/>
            <a:ext cx="41925240" cy="2202180"/>
          </a:xfrm>
          <a:prstGeom prst="rect">
            <a:avLst/>
          </a:prstGeom>
          <a:noFill/>
          <a:ln>
            <a:noFill/>
          </a:ln>
        </p:spPr>
        <p:txBody>
          <a:bodyPr spcFirstLastPara="1" wrap="square" lIns="76050" tIns="38000" rIns="76050" bIns="380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1" name="Google Shape;71;p16"/>
          <p:cNvSpPr txBox="1">
            <a:spLocks noGrp="1"/>
          </p:cNvSpPr>
          <p:nvPr>
            <p:ph type="body" idx="1"/>
          </p:nvPr>
        </p:nvSpPr>
        <p:spPr>
          <a:xfrm>
            <a:off x="693421" y="5638800"/>
            <a:ext cx="9974580" cy="26563320"/>
          </a:xfrm>
          <a:prstGeom prst="rect">
            <a:avLst/>
          </a:prstGeom>
          <a:noFill/>
          <a:ln>
            <a:noFill/>
          </a:ln>
        </p:spPr>
        <p:txBody>
          <a:bodyPr spcFirstLastPara="1" wrap="square" lIns="380325" tIns="380325" rIns="380325" bIns="3803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72"/>
        <p:cNvGrpSpPr/>
        <p:nvPr/>
      </p:nvGrpSpPr>
      <p:grpSpPr>
        <a:xfrm>
          <a:off x="0" y="0"/>
          <a:ext cx="0" cy="0"/>
          <a:chOff x="0" y="0"/>
          <a:chExt cx="0" cy="0"/>
        </a:xfrm>
      </p:grpSpPr>
      <p:sp>
        <p:nvSpPr>
          <p:cNvPr id="73" name="Google Shape;73;p17"/>
          <p:cNvSpPr txBox="1">
            <a:spLocks noGrp="1"/>
          </p:cNvSpPr>
          <p:nvPr>
            <p:ph type="title"/>
          </p:nvPr>
        </p:nvSpPr>
        <p:spPr>
          <a:xfrm>
            <a:off x="3467103" y="21153440"/>
            <a:ext cx="37307839" cy="6537326"/>
          </a:xfrm>
          <a:prstGeom prst="rect">
            <a:avLst/>
          </a:prstGeom>
          <a:noFill/>
          <a:ln>
            <a:noFill/>
          </a:ln>
        </p:spPr>
        <p:txBody>
          <a:bodyPr spcFirstLastPara="1" wrap="square" lIns="76050" tIns="38000" rIns="76050" bIns="38000" anchor="t" anchorCtr="0">
            <a:noAutofit/>
          </a:bodyPr>
          <a:lstStyle>
            <a:lvl1pPr lvl="0" algn="l">
              <a:spcBef>
                <a:spcPts val="0"/>
              </a:spcBef>
              <a:spcAft>
                <a:spcPts val="0"/>
              </a:spcAft>
              <a:buSzPts val="1400"/>
              <a:buNone/>
              <a:defRPr sz="352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4" name="Google Shape;74;p17"/>
          <p:cNvSpPr txBox="1">
            <a:spLocks noGrp="1"/>
          </p:cNvSpPr>
          <p:nvPr>
            <p:ph type="body" idx="1"/>
          </p:nvPr>
        </p:nvSpPr>
        <p:spPr>
          <a:xfrm>
            <a:off x="3467103" y="13952538"/>
            <a:ext cx="37307839" cy="7200900"/>
          </a:xfrm>
          <a:prstGeom prst="rect">
            <a:avLst/>
          </a:prstGeom>
          <a:noFill/>
          <a:ln>
            <a:noFill/>
          </a:ln>
        </p:spPr>
        <p:txBody>
          <a:bodyPr spcFirstLastPara="1" wrap="square" lIns="380325" tIns="380325" rIns="380325" bIns="380325" anchor="b" anchorCtr="0">
            <a:noAutofit/>
          </a:bodyPr>
          <a:lstStyle>
            <a:lvl1pPr marL="457200" lvl="0" indent="-228600" algn="l">
              <a:spcBef>
                <a:spcPts val="363"/>
              </a:spcBef>
              <a:spcAft>
                <a:spcPts val="0"/>
              </a:spcAft>
              <a:buClr>
                <a:schemeClr val="dk1"/>
              </a:buClr>
              <a:buSzPts val="1813"/>
              <a:buFont typeface="Arial"/>
              <a:buNone/>
              <a:defRPr sz="1812"/>
            </a:lvl1pPr>
            <a:lvl2pPr marL="914400" lvl="1" indent="-228600" algn="l">
              <a:spcBef>
                <a:spcPts val="320"/>
              </a:spcBef>
              <a:spcAft>
                <a:spcPts val="0"/>
              </a:spcAft>
              <a:buClr>
                <a:schemeClr val="dk1"/>
              </a:buClr>
              <a:buSzPts val="1600"/>
              <a:buFont typeface="Arial"/>
              <a:buNone/>
              <a:defRPr sz="1600"/>
            </a:lvl2pPr>
            <a:lvl3pPr marL="1371600" lvl="2" indent="-228600" algn="l">
              <a:spcBef>
                <a:spcPts val="277"/>
              </a:spcBef>
              <a:spcAft>
                <a:spcPts val="0"/>
              </a:spcAft>
              <a:buClr>
                <a:schemeClr val="dk1"/>
              </a:buClr>
              <a:buSzPts val="1387"/>
              <a:buFont typeface="Arial"/>
              <a:buNone/>
              <a:defRPr sz="1387"/>
            </a:lvl3pPr>
            <a:lvl4pPr marL="1828800" lvl="3" indent="-228600" algn="l">
              <a:spcBef>
                <a:spcPts val="256"/>
              </a:spcBef>
              <a:spcAft>
                <a:spcPts val="0"/>
              </a:spcAft>
              <a:buClr>
                <a:schemeClr val="dk1"/>
              </a:buClr>
              <a:buSzPts val="1280"/>
              <a:buFont typeface="Arial"/>
              <a:buNone/>
              <a:defRPr sz="1280"/>
            </a:lvl4pPr>
            <a:lvl5pPr marL="2286000" lvl="4" indent="-228600" algn="l">
              <a:spcBef>
                <a:spcPts val="256"/>
              </a:spcBef>
              <a:spcAft>
                <a:spcPts val="0"/>
              </a:spcAft>
              <a:buClr>
                <a:schemeClr val="dk1"/>
              </a:buClr>
              <a:buSzPts val="1280"/>
              <a:buFont typeface="Arial"/>
              <a:buNone/>
              <a:defRPr sz="1280"/>
            </a:lvl5pPr>
            <a:lvl6pPr marL="2743200" lvl="5" indent="-228600" algn="l">
              <a:spcBef>
                <a:spcPts val="256"/>
              </a:spcBef>
              <a:spcAft>
                <a:spcPts val="0"/>
              </a:spcAft>
              <a:buClr>
                <a:schemeClr val="dk1"/>
              </a:buClr>
              <a:buSzPts val="1280"/>
              <a:buFont typeface="Arial"/>
              <a:buNone/>
              <a:defRPr sz="1280"/>
            </a:lvl6pPr>
            <a:lvl7pPr marL="3200400" lvl="6" indent="-228600" algn="l">
              <a:spcBef>
                <a:spcPts val="256"/>
              </a:spcBef>
              <a:spcAft>
                <a:spcPts val="0"/>
              </a:spcAft>
              <a:buClr>
                <a:schemeClr val="dk1"/>
              </a:buClr>
              <a:buSzPts val="1280"/>
              <a:buFont typeface="Arial"/>
              <a:buNone/>
              <a:defRPr sz="1280"/>
            </a:lvl7pPr>
            <a:lvl8pPr marL="3657600" lvl="7" indent="-228600" algn="l">
              <a:spcBef>
                <a:spcPts val="256"/>
              </a:spcBef>
              <a:spcAft>
                <a:spcPts val="0"/>
              </a:spcAft>
              <a:buClr>
                <a:schemeClr val="dk1"/>
              </a:buClr>
              <a:buSzPts val="1280"/>
              <a:buFont typeface="Arial"/>
              <a:buNone/>
              <a:defRPr sz="1280"/>
            </a:lvl8pPr>
            <a:lvl9pPr marL="4114800" lvl="8" indent="-228600" algn="l">
              <a:spcBef>
                <a:spcPts val="256"/>
              </a:spcBef>
              <a:spcAft>
                <a:spcPts val="0"/>
              </a:spcAft>
              <a:buClr>
                <a:schemeClr val="dk1"/>
              </a:buClr>
              <a:buSzPts val="1280"/>
              <a:buFont typeface="Arial"/>
              <a:buNone/>
              <a:defRPr sz="1280"/>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5"/>
        <p:cNvGrpSpPr/>
        <p:nvPr/>
      </p:nvGrpSpPr>
      <p:grpSpPr>
        <a:xfrm>
          <a:off x="0" y="0"/>
          <a:ext cx="0" cy="0"/>
          <a:chOff x="0" y="0"/>
          <a:chExt cx="0" cy="0"/>
        </a:xfrm>
      </p:grpSpPr>
      <p:sp>
        <p:nvSpPr>
          <p:cNvPr id="76" name="Google Shape;76;p18"/>
          <p:cNvSpPr txBox="1">
            <a:spLocks noGrp="1"/>
          </p:cNvSpPr>
          <p:nvPr>
            <p:ph type="title"/>
          </p:nvPr>
        </p:nvSpPr>
        <p:spPr>
          <a:xfrm>
            <a:off x="960120" y="1272540"/>
            <a:ext cx="41925240" cy="2202180"/>
          </a:xfrm>
          <a:prstGeom prst="rect">
            <a:avLst/>
          </a:prstGeom>
          <a:noFill/>
          <a:ln>
            <a:noFill/>
          </a:ln>
        </p:spPr>
        <p:txBody>
          <a:bodyPr spcFirstLastPara="1" wrap="square" lIns="76050" tIns="38000" rIns="76050" bIns="380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7" name="Google Shape;77;p18"/>
          <p:cNvSpPr txBox="1">
            <a:spLocks noGrp="1"/>
          </p:cNvSpPr>
          <p:nvPr>
            <p:ph type="body" idx="1"/>
          </p:nvPr>
        </p:nvSpPr>
        <p:spPr>
          <a:xfrm>
            <a:off x="693739" y="5638802"/>
            <a:ext cx="4910137" cy="26563638"/>
          </a:xfrm>
          <a:prstGeom prst="rect">
            <a:avLst/>
          </a:prstGeom>
          <a:noFill/>
          <a:ln>
            <a:noFill/>
          </a:ln>
        </p:spPr>
        <p:txBody>
          <a:bodyPr spcFirstLastPara="1" wrap="square" lIns="380325" tIns="380325" rIns="380325" bIns="380325" anchor="t" anchorCtr="0">
            <a:noAutofit/>
          </a:bodyPr>
          <a:lstStyle>
            <a:lvl1pPr marL="457200" lvl="0" indent="-384365" algn="l">
              <a:spcBef>
                <a:spcPts val="491"/>
              </a:spcBef>
              <a:spcAft>
                <a:spcPts val="0"/>
              </a:spcAft>
              <a:buClr>
                <a:schemeClr val="dk1"/>
              </a:buClr>
              <a:buSzPts val="2453"/>
              <a:buFont typeface="Arial"/>
              <a:buChar char="•"/>
              <a:defRPr sz="2453"/>
            </a:lvl1pPr>
            <a:lvl2pPr marL="914400" lvl="1" indent="-364045" algn="l">
              <a:spcBef>
                <a:spcPts val="427"/>
              </a:spcBef>
              <a:spcAft>
                <a:spcPts val="0"/>
              </a:spcAft>
              <a:buClr>
                <a:schemeClr val="dk1"/>
              </a:buClr>
              <a:buSzPts val="2133"/>
              <a:buFont typeface="Arial"/>
              <a:buChar char="–"/>
              <a:defRPr sz="2133"/>
            </a:lvl2pPr>
            <a:lvl3pPr marL="1371600" lvl="2" indent="-343725" algn="l">
              <a:spcBef>
                <a:spcPts val="363"/>
              </a:spcBef>
              <a:spcAft>
                <a:spcPts val="0"/>
              </a:spcAft>
              <a:buClr>
                <a:schemeClr val="dk1"/>
              </a:buClr>
              <a:buSzPts val="1813"/>
              <a:buFont typeface="Arial"/>
              <a:buChar char="•"/>
              <a:defRPr sz="1812"/>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78" name="Google Shape;78;p18"/>
          <p:cNvSpPr txBox="1">
            <a:spLocks noGrp="1"/>
          </p:cNvSpPr>
          <p:nvPr>
            <p:ph type="body" idx="2"/>
          </p:nvPr>
        </p:nvSpPr>
        <p:spPr>
          <a:xfrm>
            <a:off x="5756275" y="5638802"/>
            <a:ext cx="4911725" cy="26563638"/>
          </a:xfrm>
          <a:prstGeom prst="rect">
            <a:avLst/>
          </a:prstGeom>
          <a:noFill/>
          <a:ln>
            <a:noFill/>
          </a:ln>
        </p:spPr>
        <p:txBody>
          <a:bodyPr spcFirstLastPara="1" wrap="square" lIns="380325" tIns="380325" rIns="380325" bIns="380325" anchor="t" anchorCtr="0">
            <a:noAutofit/>
          </a:bodyPr>
          <a:lstStyle>
            <a:lvl1pPr marL="457200" lvl="0" indent="-384365" algn="l">
              <a:spcBef>
                <a:spcPts val="491"/>
              </a:spcBef>
              <a:spcAft>
                <a:spcPts val="0"/>
              </a:spcAft>
              <a:buClr>
                <a:schemeClr val="dk1"/>
              </a:buClr>
              <a:buSzPts val="2453"/>
              <a:buFont typeface="Arial"/>
              <a:buChar char="•"/>
              <a:defRPr sz="2453"/>
            </a:lvl1pPr>
            <a:lvl2pPr marL="914400" lvl="1" indent="-364045" algn="l">
              <a:spcBef>
                <a:spcPts val="427"/>
              </a:spcBef>
              <a:spcAft>
                <a:spcPts val="0"/>
              </a:spcAft>
              <a:buClr>
                <a:schemeClr val="dk1"/>
              </a:buClr>
              <a:buSzPts val="2133"/>
              <a:buFont typeface="Arial"/>
              <a:buChar char="–"/>
              <a:defRPr sz="2133"/>
            </a:lvl2pPr>
            <a:lvl3pPr marL="1371600" lvl="2" indent="-343725" algn="l">
              <a:spcBef>
                <a:spcPts val="363"/>
              </a:spcBef>
              <a:spcAft>
                <a:spcPts val="0"/>
              </a:spcAft>
              <a:buClr>
                <a:schemeClr val="dk1"/>
              </a:buClr>
              <a:buSzPts val="1813"/>
              <a:buFont typeface="Arial"/>
              <a:buChar char="•"/>
              <a:defRPr sz="1812"/>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79"/>
        <p:cNvGrpSpPr/>
        <p:nvPr/>
      </p:nvGrpSpPr>
      <p:grpSpPr>
        <a:xfrm>
          <a:off x="0" y="0"/>
          <a:ext cx="0" cy="0"/>
          <a:chOff x="0" y="0"/>
          <a:chExt cx="0" cy="0"/>
        </a:xfrm>
      </p:grpSpPr>
      <p:sp>
        <p:nvSpPr>
          <p:cNvPr id="80" name="Google Shape;80;p19"/>
          <p:cNvSpPr txBox="1">
            <a:spLocks noGrp="1"/>
          </p:cNvSpPr>
          <p:nvPr>
            <p:ph type="title"/>
          </p:nvPr>
        </p:nvSpPr>
        <p:spPr>
          <a:xfrm>
            <a:off x="2193926" y="1317626"/>
            <a:ext cx="39503351" cy="5486400"/>
          </a:xfrm>
          <a:prstGeom prst="rect">
            <a:avLst/>
          </a:prstGeom>
          <a:noFill/>
          <a:ln>
            <a:noFill/>
          </a:ln>
        </p:spPr>
        <p:txBody>
          <a:bodyPr spcFirstLastPara="1" wrap="square" lIns="76050" tIns="38000" rIns="76050" bIns="380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1" name="Google Shape;81;p19"/>
          <p:cNvSpPr txBox="1">
            <a:spLocks noGrp="1"/>
          </p:cNvSpPr>
          <p:nvPr>
            <p:ph type="body" idx="1"/>
          </p:nvPr>
        </p:nvSpPr>
        <p:spPr>
          <a:xfrm>
            <a:off x="2193926" y="7369178"/>
            <a:ext cx="19392901" cy="3070226"/>
          </a:xfrm>
          <a:prstGeom prst="rect">
            <a:avLst/>
          </a:prstGeom>
          <a:noFill/>
          <a:ln>
            <a:noFill/>
          </a:ln>
        </p:spPr>
        <p:txBody>
          <a:bodyPr spcFirstLastPara="1" wrap="square" lIns="380325" tIns="380325" rIns="380325" bIns="380325" anchor="b" anchorCtr="0">
            <a:noAutofit/>
          </a:bodyPr>
          <a:lstStyle>
            <a:lvl1pPr marL="457200" lvl="0" indent="-228600" algn="l">
              <a:spcBef>
                <a:spcPts val="427"/>
              </a:spcBef>
              <a:spcAft>
                <a:spcPts val="0"/>
              </a:spcAft>
              <a:buClr>
                <a:schemeClr val="dk1"/>
              </a:buClr>
              <a:buSzPts val="2133"/>
              <a:buFont typeface="Arial"/>
              <a:buNone/>
              <a:defRPr sz="2133" b="1"/>
            </a:lvl1pPr>
            <a:lvl2pPr marL="914400" lvl="1" indent="-228600" algn="l">
              <a:spcBef>
                <a:spcPts val="363"/>
              </a:spcBef>
              <a:spcAft>
                <a:spcPts val="0"/>
              </a:spcAft>
              <a:buClr>
                <a:schemeClr val="dk1"/>
              </a:buClr>
              <a:buSzPts val="1813"/>
              <a:buFont typeface="Arial"/>
              <a:buNone/>
              <a:defRPr sz="1812" b="1"/>
            </a:lvl2pPr>
            <a:lvl3pPr marL="1371600" lvl="2" indent="-228600" algn="l">
              <a:spcBef>
                <a:spcPts val="320"/>
              </a:spcBef>
              <a:spcAft>
                <a:spcPts val="0"/>
              </a:spcAft>
              <a:buClr>
                <a:schemeClr val="dk1"/>
              </a:buClr>
              <a:buSzPts val="1600"/>
              <a:buFont typeface="Arial"/>
              <a:buNone/>
              <a:defRPr sz="1600" b="1"/>
            </a:lvl3pPr>
            <a:lvl4pPr marL="1828800" lvl="3" indent="-228600" algn="l">
              <a:spcBef>
                <a:spcPts val="277"/>
              </a:spcBef>
              <a:spcAft>
                <a:spcPts val="0"/>
              </a:spcAft>
              <a:buClr>
                <a:schemeClr val="dk1"/>
              </a:buClr>
              <a:buSzPts val="1387"/>
              <a:buFont typeface="Arial"/>
              <a:buNone/>
              <a:defRPr sz="1387" b="1"/>
            </a:lvl4pPr>
            <a:lvl5pPr marL="2286000" lvl="4" indent="-228600" algn="l">
              <a:spcBef>
                <a:spcPts val="277"/>
              </a:spcBef>
              <a:spcAft>
                <a:spcPts val="0"/>
              </a:spcAft>
              <a:buClr>
                <a:schemeClr val="dk1"/>
              </a:buClr>
              <a:buSzPts val="1387"/>
              <a:buFont typeface="Arial"/>
              <a:buNone/>
              <a:defRPr sz="1387" b="1"/>
            </a:lvl5pPr>
            <a:lvl6pPr marL="2743200" lvl="5" indent="-228600" algn="l">
              <a:spcBef>
                <a:spcPts val="277"/>
              </a:spcBef>
              <a:spcAft>
                <a:spcPts val="0"/>
              </a:spcAft>
              <a:buClr>
                <a:schemeClr val="dk1"/>
              </a:buClr>
              <a:buSzPts val="1387"/>
              <a:buFont typeface="Arial"/>
              <a:buNone/>
              <a:defRPr sz="1387" b="1"/>
            </a:lvl6pPr>
            <a:lvl7pPr marL="3200400" lvl="6" indent="-228600" algn="l">
              <a:spcBef>
                <a:spcPts val="277"/>
              </a:spcBef>
              <a:spcAft>
                <a:spcPts val="0"/>
              </a:spcAft>
              <a:buClr>
                <a:schemeClr val="dk1"/>
              </a:buClr>
              <a:buSzPts val="1387"/>
              <a:buFont typeface="Arial"/>
              <a:buNone/>
              <a:defRPr sz="1387" b="1"/>
            </a:lvl7pPr>
            <a:lvl8pPr marL="3657600" lvl="7" indent="-228600" algn="l">
              <a:spcBef>
                <a:spcPts val="277"/>
              </a:spcBef>
              <a:spcAft>
                <a:spcPts val="0"/>
              </a:spcAft>
              <a:buClr>
                <a:schemeClr val="dk1"/>
              </a:buClr>
              <a:buSzPts val="1387"/>
              <a:buFont typeface="Arial"/>
              <a:buNone/>
              <a:defRPr sz="1387" b="1"/>
            </a:lvl8pPr>
            <a:lvl9pPr marL="4114800" lvl="8" indent="-228600" algn="l">
              <a:spcBef>
                <a:spcPts val="277"/>
              </a:spcBef>
              <a:spcAft>
                <a:spcPts val="0"/>
              </a:spcAft>
              <a:buClr>
                <a:schemeClr val="dk1"/>
              </a:buClr>
              <a:buSzPts val="1387"/>
              <a:buFont typeface="Arial"/>
              <a:buNone/>
              <a:defRPr sz="1387" b="1"/>
            </a:lvl9pPr>
          </a:lstStyle>
          <a:p>
            <a:endParaRPr/>
          </a:p>
        </p:txBody>
      </p:sp>
      <p:sp>
        <p:nvSpPr>
          <p:cNvPr id="82" name="Google Shape;82;p19"/>
          <p:cNvSpPr txBox="1">
            <a:spLocks noGrp="1"/>
          </p:cNvSpPr>
          <p:nvPr>
            <p:ph type="body" idx="2"/>
          </p:nvPr>
        </p:nvSpPr>
        <p:spPr>
          <a:xfrm>
            <a:off x="2193926" y="10439402"/>
            <a:ext cx="19392901" cy="18965864"/>
          </a:xfrm>
          <a:prstGeom prst="rect">
            <a:avLst/>
          </a:prstGeom>
          <a:noFill/>
          <a:ln>
            <a:noFill/>
          </a:ln>
        </p:spPr>
        <p:txBody>
          <a:bodyPr spcFirstLastPara="1" wrap="square" lIns="380325" tIns="380325" rIns="380325" bIns="380325" anchor="t" anchorCtr="0">
            <a:noAutofit/>
          </a:bodyPr>
          <a:lstStyle>
            <a:lvl1pPr marL="457200" lvl="0" indent="-364045" algn="l">
              <a:spcBef>
                <a:spcPts val="427"/>
              </a:spcBef>
              <a:spcAft>
                <a:spcPts val="0"/>
              </a:spcAft>
              <a:buClr>
                <a:schemeClr val="dk1"/>
              </a:buClr>
              <a:buSzPts val="2133"/>
              <a:buFont typeface="Arial"/>
              <a:buChar char="•"/>
              <a:defRPr sz="2133"/>
            </a:lvl1pPr>
            <a:lvl2pPr marL="914400" lvl="1" indent="-343725" algn="l">
              <a:spcBef>
                <a:spcPts val="363"/>
              </a:spcBef>
              <a:spcAft>
                <a:spcPts val="0"/>
              </a:spcAft>
              <a:buClr>
                <a:schemeClr val="dk1"/>
              </a:buClr>
              <a:buSzPts val="1813"/>
              <a:buFont typeface="Arial"/>
              <a:buChar char="–"/>
              <a:defRPr sz="1812"/>
            </a:lvl2pPr>
            <a:lvl3pPr marL="1371600" lvl="2" indent="-330200" algn="l">
              <a:spcBef>
                <a:spcPts val="320"/>
              </a:spcBef>
              <a:spcAft>
                <a:spcPts val="0"/>
              </a:spcAft>
              <a:buClr>
                <a:schemeClr val="dk1"/>
              </a:buClr>
              <a:buSzPts val="1600"/>
              <a:buFont typeface="Arial"/>
              <a:buChar char="•"/>
              <a:defRPr sz="1600"/>
            </a:lvl3pPr>
            <a:lvl4pPr marL="1828800" lvl="3" indent="-316674" algn="l">
              <a:spcBef>
                <a:spcPts val="277"/>
              </a:spcBef>
              <a:spcAft>
                <a:spcPts val="0"/>
              </a:spcAft>
              <a:buClr>
                <a:schemeClr val="dk1"/>
              </a:buClr>
              <a:buSzPts val="1387"/>
              <a:buFont typeface="Arial"/>
              <a:buChar char="–"/>
              <a:defRPr sz="1387"/>
            </a:lvl4pPr>
            <a:lvl5pPr marL="2286000" lvl="4" indent="-316674" algn="l">
              <a:spcBef>
                <a:spcPts val="277"/>
              </a:spcBef>
              <a:spcAft>
                <a:spcPts val="0"/>
              </a:spcAft>
              <a:buClr>
                <a:schemeClr val="dk1"/>
              </a:buClr>
              <a:buSzPts val="1387"/>
              <a:buFont typeface="Arial"/>
              <a:buChar char="»"/>
              <a:defRPr sz="1387"/>
            </a:lvl5pPr>
            <a:lvl6pPr marL="2743200" lvl="5" indent="-316674" algn="l">
              <a:spcBef>
                <a:spcPts val="277"/>
              </a:spcBef>
              <a:spcAft>
                <a:spcPts val="0"/>
              </a:spcAft>
              <a:buClr>
                <a:schemeClr val="dk1"/>
              </a:buClr>
              <a:buSzPts val="1387"/>
              <a:buFont typeface="Arial"/>
              <a:buChar char="»"/>
              <a:defRPr sz="1387"/>
            </a:lvl6pPr>
            <a:lvl7pPr marL="3200400" lvl="6" indent="-316674" algn="l">
              <a:spcBef>
                <a:spcPts val="277"/>
              </a:spcBef>
              <a:spcAft>
                <a:spcPts val="0"/>
              </a:spcAft>
              <a:buClr>
                <a:schemeClr val="dk1"/>
              </a:buClr>
              <a:buSzPts val="1387"/>
              <a:buFont typeface="Arial"/>
              <a:buChar char="»"/>
              <a:defRPr sz="1387"/>
            </a:lvl7pPr>
            <a:lvl8pPr marL="3657600" lvl="7" indent="-316674" algn="l">
              <a:spcBef>
                <a:spcPts val="277"/>
              </a:spcBef>
              <a:spcAft>
                <a:spcPts val="0"/>
              </a:spcAft>
              <a:buClr>
                <a:schemeClr val="dk1"/>
              </a:buClr>
              <a:buSzPts val="1387"/>
              <a:buFont typeface="Arial"/>
              <a:buChar char="»"/>
              <a:defRPr sz="1387"/>
            </a:lvl8pPr>
            <a:lvl9pPr marL="4114800" lvl="8" indent="-316674" algn="l">
              <a:spcBef>
                <a:spcPts val="277"/>
              </a:spcBef>
              <a:spcAft>
                <a:spcPts val="0"/>
              </a:spcAft>
              <a:buClr>
                <a:schemeClr val="dk1"/>
              </a:buClr>
              <a:buSzPts val="1387"/>
              <a:buFont typeface="Arial"/>
              <a:buChar char="»"/>
              <a:defRPr sz="1387"/>
            </a:lvl9pPr>
          </a:lstStyle>
          <a:p>
            <a:endParaRPr/>
          </a:p>
        </p:txBody>
      </p:sp>
      <p:sp>
        <p:nvSpPr>
          <p:cNvPr id="83" name="Google Shape;83;p19"/>
          <p:cNvSpPr txBox="1">
            <a:spLocks noGrp="1"/>
          </p:cNvSpPr>
          <p:nvPr>
            <p:ph type="body" idx="3"/>
          </p:nvPr>
        </p:nvSpPr>
        <p:spPr>
          <a:xfrm>
            <a:off x="22296440" y="7369178"/>
            <a:ext cx="19400837" cy="3070226"/>
          </a:xfrm>
          <a:prstGeom prst="rect">
            <a:avLst/>
          </a:prstGeom>
          <a:noFill/>
          <a:ln>
            <a:noFill/>
          </a:ln>
        </p:spPr>
        <p:txBody>
          <a:bodyPr spcFirstLastPara="1" wrap="square" lIns="380325" tIns="380325" rIns="380325" bIns="380325" anchor="b" anchorCtr="0">
            <a:noAutofit/>
          </a:bodyPr>
          <a:lstStyle>
            <a:lvl1pPr marL="457200" lvl="0" indent="-228600" algn="l">
              <a:spcBef>
                <a:spcPts val="427"/>
              </a:spcBef>
              <a:spcAft>
                <a:spcPts val="0"/>
              </a:spcAft>
              <a:buClr>
                <a:schemeClr val="dk1"/>
              </a:buClr>
              <a:buSzPts val="2133"/>
              <a:buFont typeface="Arial"/>
              <a:buNone/>
              <a:defRPr sz="2133" b="1"/>
            </a:lvl1pPr>
            <a:lvl2pPr marL="914400" lvl="1" indent="-228600" algn="l">
              <a:spcBef>
                <a:spcPts val="363"/>
              </a:spcBef>
              <a:spcAft>
                <a:spcPts val="0"/>
              </a:spcAft>
              <a:buClr>
                <a:schemeClr val="dk1"/>
              </a:buClr>
              <a:buSzPts val="1813"/>
              <a:buFont typeface="Arial"/>
              <a:buNone/>
              <a:defRPr sz="1812" b="1"/>
            </a:lvl2pPr>
            <a:lvl3pPr marL="1371600" lvl="2" indent="-228600" algn="l">
              <a:spcBef>
                <a:spcPts val="320"/>
              </a:spcBef>
              <a:spcAft>
                <a:spcPts val="0"/>
              </a:spcAft>
              <a:buClr>
                <a:schemeClr val="dk1"/>
              </a:buClr>
              <a:buSzPts val="1600"/>
              <a:buFont typeface="Arial"/>
              <a:buNone/>
              <a:defRPr sz="1600" b="1"/>
            </a:lvl3pPr>
            <a:lvl4pPr marL="1828800" lvl="3" indent="-228600" algn="l">
              <a:spcBef>
                <a:spcPts val="277"/>
              </a:spcBef>
              <a:spcAft>
                <a:spcPts val="0"/>
              </a:spcAft>
              <a:buClr>
                <a:schemeClr val="dk1"/>
              </a:buClr>
              <a:buSzPts val="1387"/>
              <a:buFont typeface="Arial"/>
              <a:buNone/>
              <a:defRPr sz="1387" b="1"/>
            </a:lvl4pPr>
            <a:lvl5pPr marL="2286000" lvl="4" indent="-228600" algn="l">
              <a:spcBef>
                <a:spcPts val="277"/>
              </a:spcBef>
              <a:spcAft>
                <a:spcPts val="0"/>
              </a:spcAft>
              <a:buClr>
                <a:schemeClr val="dk1"/>
              </a:buClr>
              <a:buSzPts val="1387"/>
              <a:buFont typeface="Arial"/>
              <a:buNone/>
              <a:defRPr sz="1387" b="1"/>
            </a:lvl5pPr>
            <a:lvl6pPr marL="2743200" lvl="5" indent="-228600" algn="l">
              <a:spcBef>
                <a:spcPts val="277"/>
              </a:spcBef>
              <a:spcAft>
                <a:spcPts val="0"/>
              </a:spcAft>
              <a:buClr>
                <a:schemeClr val="dk1"/>
              </a:buClr>
              <a:buSzPts val="1387"/>
              <a:buFont typeface="Arial"/>
              <a:buNone/>
              <a:defRPr sz="1387" b="1"/>
            </a:lvl6pPr>
            <a:lvl7pPr marL="3200400" lvl="6" indent="-228600" algn="l">
              <a:spcBef>
                <a:spcPts val="277"/>
              </a:spcBef>
              <a:spcAft>
                <a:spcPts val="0"/>
              </a:spcAft>
              <a:buClr>
                <a:schemeClr val="dk1"/>
              </a:buClr>
              <a:buSzPts val="1387"/>
              <a:buFont typeface="Arial"/>
              <a:buNone/>
              <a:defRPr sz="1387" b="1"/>
            </a:lvl7pPr>
            <a:lvl8pPr marL="3657600" lvl="7" indent="-228600" algn="l">
              <a:spcBef>
                <a:spcPts val="277"/>
              </a:spcBef>
              <a:spcAft>
                <a:spcPts val="0"/>
              </a:spcAft>
              <a:buClr>
                <a:schemeClr val="dk1"/>
              </a:buClr>
              <a:buSzPts val="1387"/>
              <a:buFont typeface="Arial"/>
              <a:buNone/>
              <a:defRPr sz="1387" b="1"/>
            </a:lvl8pPr>
            <a:lvl9pPr marL="4114800" lvl="8" indent="-228600" algn="l">
              <a:spcBef>
                <a:spcPts val="277"/>
              </a:spcBef>
              <a:spcAft>
                <a:spcPts val="0"/>
              </a:spcAft>
              <a:buClr>
                <a:schemeClr val="dk1"/>
              </a:buClr>
              <a:buSzPts val="1387"/>
              <a:buFont typeface="Arial"/>
              <a:buNone/>
              <a:defRPr sz="1387" b="1"/>
            </a:lvl9pPr>
          </a:lstStyle>
          <a:p>
            <a:endParaRPr/>
          </a:p>
        </p:txBody>
      </p:sp>
      <p:sp>
        <p:nvSpPr>
          <p:cNvPr id="84" name="Google Shape;84;p19"/>
          <p:cNvSpPr txBox="1">
            <a:spLocks noGrp="1"/>
          </p:cNvSpPr>
          <p:nvPr>
            <p:ph type="body" idx="4"/>
          </p:nvPr>
        </p:nvSpPr>
        <p:spPr>
          <a:xfrm>
            <a:off x="22296440" y="10439402"/>
            <a:ext cx="19400837" cy="18965864"/>
          </a:xfrm>
          <a:prstGeom prst="rect">
            <a:avLst/>
          </a:prstGeom>
          <a:noFill/>
          <a:ln>
            <a:noFill/>
          </a:ln>
        </p:spPr>
        <p:txBody>
          <a:bodyPr spcFirstLastPara="1" wrap="square" lIns="380325" tIns="380325" rIns="380325" bIns="380325" anchor="t" anchorCtr="0">
            <a:noAutofit/>
          </a:bodyPr>
          <a:lstStyle>
            <a:lvl1pPr marL="457200" lvl="0" indent="-364045" algn="l">
              <a:spcBef>
                <a:spcPts val="427"/>
              </a:spcBef>
              <a:spcAft>
                <a:spcPts val="0"/>
              </a:spcAft>
              <a:buClr>
                <a:schemeClr val="dk1"/>
              </a:buClr>
              <a:buSzPts val="2133"/>
              <a:buFont typeface="Arial"/>
              <a:buChar char="•"/>
              <a:defRPr sz="2133"/>
            </a:lvl1pPr>
            <a:lvl2pPr marL="914400" lvl="1" indent="-343725" algn="l">
              <a:spcBef>
                <a:spcPts val="363"/>
              </a:spcBef>
              <a:spcAft>
                <a:spcPts val="0"/>
              </a:spcAft>
              <a:buClr>
                <a:schemeClr val="dk1"/>
              </a:buClr>
              <a:buSzPts val="1813"/>
              <a:buFont typeface="Arial"/>
              <a:buChar char="–"/>
              <a:defRPr sz="1812"/>
            </a:lvl2pPr>
            <a:lvl3pPr marL="1371600" lvl="2" indent="-330200" algn="l">
              <a:spcBef>
                <a:spcPts val="320"/>
              </a:spcBef>
              <a:spcAft>
                <a:spcPts val="0"/>
              </a:spcAft>
              <a:buClr>
                <a:schemeClr val="dk1"/>
              </a:buClr>
              <a:buSzPts val="1600"/>
              <a:buFont typeface="Arial"/>
              <a:buChar char="•"/>
              <a:defRPr sz="1600"/>
            </a:lvl3pPr>
            <a:lvl4pPr marL="1828800" lvl="3" indent="-316674" algn="l">
              <a:spcBef>
                <a:spcPts val="277"/>
              </a:spcBef>
              <a:spcAft>
                <a:spcPts val="0"/>
              </a:spcAft>
              <a:buClr>
                <a:schemeClr val="dk1"/>
              </a:buClr>
              <a:buSzPts val="1387"/>
              <a:buFont typeface="Arial"/>
              <a:buChar char="–"/>
              <a:defRPr sz="1387"/>
            </a:lvl4pPr>
            <a:lvl5pPr marL="2286000" lvl="4" indent="-316674" algn="l">
              <a:spcBef>
                <a:spcPts val="277"/>
              </a:spcBef>
              <a:spcAft>
                <a:spcPts val="0"/>
              </a:spcAft>
              <a:buClr>
                <a:schemeClr val="dk1"/>
              </a:buClr>
              <a:buSzPts val="1387"/>
              <a:buFont typeface="Arial"/>
              <a:buChar char="»"/>
              <a:defRPr sz="1387"/>
            </a:lvl5pPr>
            <a:lvl6pPr marL="2743200" lvl="5" indent="-316674" algn="l">
              <a:spcBef>
                <a:spcPts val="277"/>
              </a:spcBef>
              <a:spcAft>
                <a:spcPts val="0"/>
              </a:spcAft>
              <a:buClr>
                <a:schemeClr val="dk1"/>
              </a:buClr>
              <a:buSzPts val="1387"/>
              <a:buFont typeface="Arial"/>
              <a:buChar char="»"/>
              <a:defRPr sz="1387"/>
            </a:lvl6pPr>
            <a:lvl7pPr marL="3200400" lvl="6" indent="-316674" algn="l">
              <a:spcBef>
                <a:spcPts val="277"/>
              </a:spcBef>
              <a:spcAft>
                <a:spcPts val="0"/>
              </a:spcAft>
              <a:buClr>
                <a:schemeClr val="dk1"/>
              </a:buClr>
              <a:buSzPts val="1387"/>
              <a:buFont typeface="Arial"/>
              <a:buChar char="»"/>
              <a:defRPr sz="1387"/>
            </a:lvl7pPr>
            <a:lvl8pPr marL="3657600" lvl="7" indent="-316674" algn="l">
              <a:spcBef>
                <a:spcPts val="277"/>
              </a:spcBef>
              <a:spcAft>
                <a:spcPts val="0"/>
              </a:spcAft>
              <a:buClr>
                <a:schemeClr val="dk1"/>
              </a:buClr>
              <a:buSzPts val="1387"/>
              <a:buFont typeface="Arial"/>
              <a:buChar char="»"/>
              <a:defRPr sz="1387"/>
            </a:lvl8pPr>
            <a:lvl9pPr marL="4114800" lvl="8" indent="-316674" algn="l">
              <a:spcBef>
                <a:spcPts val="277"/>
              </a:spcBef>
              <a:spcAft>
                <a:spcPts val="0"/>
              </a:spcAft>
              <a:buClr>
                <a:schemeClr val="dk1"/>
              </a:buClr>
              <a:buSzPts val="1387"/>
              <a:buFont typeface="Arial"/>
              <a:buChar char="»"/>
              <a:defRPr sz="1387"/>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5"/>
        <p:cNvGrpSpPr/>
        <p:nvPr/>
      </p:nvGrpSpPr>
      <p:grpSpPr>
        <a:xfrm>
          <a:off x="0" y="0"/>
          <a:ext cx="0" cy="0"/>
          <a:chOff x="0" y="0"/>
          <a:chExt cx="0" cy="0"/>
        </a:xfrm>
      </p:grpSpPr>
      <p:sp>
        <p:nvSpPr>
          <p:cNvPr id="86" name="Google Shape;86;p20"/>
          <p:cNvSpPr txBox="1">
            <a:spLocks noGrp="1"/>
          </p:cNvSpPr>
          <p:nvPr>
            <p:ph type="title"/>
          </p:nvPr>
        </p:nvSpPr>
        <p:spPr>
          <a:xfrm>
            <a:off x="960120" y="1272540"/>
            <a:ext cx="41925240" cy="2202180"/>
          </a:xfrm>
          <a:prstGeom prst="rect">
            <a:avLst/>
          </a:prstGeom>
          <a:noFill/>
          <a:ln>
            <a:noFill/>
          </a:ln>
        </p:spPr>
        <p:txBody>
          <a:bodyPr spcFirstLastPara="1" wrap="square" lIns="76050" tIns="38000" rIns="76050" bIns="380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7"/>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88"/>
        <p:cNvGrpSpPr/>
        <p:nvPr/>
      </p:nvGrpSpPr>
      <p:grpSpPr>
        <a:xfrm>
          <a:off x="0" y="0"/>
          <a:ext cx="0" cy="0"/>
          <a:chOff x="0" y="0"/>
          <a:chExt cx="0" cy="0"/>
        </a:xfrm>
      </p:grpSpPr>
      <p:sp>
        <p:nvSpPr>
          <p:cNvPr id="89" name="Google Shape;89;p22"/>
          <p:cNvSpPr txBox="1">
            <a:spLocks noGrp="1"/>
          </p:cNvSpPr>
          <p:nvPr>
            <p:ph type="title"/>
          </p:nvPr>
        </p:nvSpPr>
        <p:spPr>
          <a:xfrm>
            <a:off x="2193926" y="1311276"/>
            <a:ext cx="14439901" cy="5576889"/>
          </a:xfrm>
          <a:prstGeom prst="rect">
            <a:avLst/>
          </a:prstGeom>
          <a:noFill/>
          <a:ln>
            <a:noFill/>
          </a:ln>
        </p:spPr>
        <p:txBody>
          <a:bodyPr spcFirstLastPara="1" wrap="square" lIns="76050" tIns="38000" rIns="76050" bIns="38000" anchor="b" anchorCtr="0">
            <a:noAutofit/>
          </a:bodyPr>
          <a:lstStyle>
            <a:lvl1pPr lvl="0" algn="l">
              <a:spcBef>
                <a:spcPts val="0"/>
              </a:spcBef>
              <a:spcAft>
                <a:spcPts val="0"/>
              </a:spcAft>
              <a:buSzPts val="1400"/>
              <a:buNone/>
              <a:defRPr sz="1812"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0" name="Google Shape;90;p22"/>
          <p:cNvSpPr txBox="1">
            <a:spLocks noGrp="1"/>
          </p:cNvSpPr>
          <p:nvPr>
            <p:ph type="body" idx="1"/>
          </p:nvPr>
        </p:nvSpPr>
        <p:spPr>
          <a:xfrm>
            <a:off x="17160875" y="1311276"/>
            <a:ext cx="24536400" cy="28093989"/>
          </a:xfrm>
          <a:prstGeom prst="rect">
            <a:avLst/>
          </a:prstGeom>
          <a:noFill/>
          <a:ln>
            <a:noFill/>
          </a:ln>
        </p:spPr>
        <p:txBody>
          <a:bodyPr spcFirstLastPara="1" wrap="square" lIns="380325" tIns="380325" rIns="380325" bIns="380325" anchor="t" anchorCtr="0">
            <a:noAutofit/>
          </a:bodyPr>
          <a:lstStyle>
            <a:lvl1pPr marL="457200" lvl="0" indent="-411480" algn="l">
              <a:spcBef>
                <a:spcPts val="576"/>
              </a:spcBef>
              <a:spcAft>
                <a:spcPts val="0"/>
              </a:spcAft>
              <a:buClr>
                <a:schemeClr val="dk1"/>
              </a:buClr>
              <a:buSzPts val="2880"/>
              <a:buFont typeface="Arial"/>
              <a:buChar char="•"/>
              <a:defRPr sz="2880"/>
            </a:lvl1pPr>
            <a:lvl2pPr marL="914400" lvl="1" indent="-384365" algn="l">
              <a:spcBef>
                <a:spcPts val="491"/>
              </a:spcBef>
              <a:spcAft>
                <a:spcPts val="0"/>
              </a:spcAft>
              <a:buClr>
                <a:schemeClr val="dk1"/>
              </a:buClr>
              <a:buSzPts val="2453"/>
              <a:buFont typeface="Arial"/>
              <a:buChar char="–"/>
              <a:defRPr sz="2453"/>
            </a:lvl2pPr>
            <a:lvl3pPr marL="1371600" lvl="2" indent="-364045" algn="l">
              <a:spcBef>
                <a:spcPts val="427"/>
              </a:spcBef>
              <a:spcAft>
                <a:spcPts val="0"/>
              </a:spcAft>
              <a:buClr>
                <a:schemeClr val="dk1"/>
              </a:buClr>
              <a:buSzPts val="2133"/>
              <a:buFont typeface="Arial"/>
              <a:buChar char="•"/>
              <a:defRPr sz="2133"/>
            </a:lvl3pPr>
            <a:lvl4pPr marL="1828800" lvl="3" indent="-343725" algn="l">
              <a:spcBef>
                <a:spcPts val="363"/>
              </a:spcBef>
              <a:spcAft>
                <a:spcPts val="0"/>
              </a:spcAft>
              <a:buClr>
                <a:schemeClr val="dk1"/>
              </a:buClr>
              <a:buSzPts val="1813"/>
              <a:buFont typeface="Arial"/>
              <a:buChar char="–"/>
              <a:defRPr sz="1812"/>
            </a:lvl4pPr>
            <a:lvl5pPr marL="2286000" lvl="4" indent="-343725" algn="l">
              <a:spcBef>
                <a:spcPts val="363"/>
              </a:spcBef>
              <a:spcAft>
                <a:spcPts val="0"/>
              </a:spcAft>
              <a:buClr>
                <a:schemeClr val="dk1"/>
              </a:buClr>
              <a:buSzPts val="1813"/>
              <a:buFont typeface="Arial"/>
              <a:buChar char="»"/>
              <a:defRPr sz="1812"/>
            </a:lvl5pPr>
            <a:lvl6pPr marL="2743200" lvl="5" indent="-343725" algn="l">
              <a:spcBef>
                <a:spcPts val="363"/>
              </a:spcBef>
              <a:spcAft>
                <a:spcPts val="0"/>
              </a:spcAft>
              <a:buClr>
                <a:schemeClr val="dk1"/>
              </a:buClr>
              <a:buSzPts val="1813"/>
              <a:buFont typeface="Arial"/>
              <a:buChar char="»"/>
              <a:defRPr sz="1812"/>
            </a:lvl6pPr>
            <a:lvl7pPr marL="3200400" lvl="6" indent="-343725" algn="l">
              <a:spcBef>
                <a:spcPts val="363"/>
              </a:spcBef>
              <a:spcAft>
                <a:spcPts val="0"/>
              </a:spcAft>
              <a:buClr>
                <a:schemeClr val="dk1"/>
              </a:buClr>
              <a:buSzPts val="1813"/>
              <a:buFont typeface="Arial"/>
              <a:buChar char="»"/>
              <a:defRPr sz="1812"/>
            </a:lvl7pPr>
            <a:lvl8pPr marL="3657600" lvl="7" indent="-343725" algn="l">
              <a:spcBef>
                <a:spcPts val="363"/>
              </a:spcBef>
              <a:spcAft>
                <a:spcPts val="0"/>
              </a:spcAft>
              <a:buClr>
                <a:schemeClr val="dk1"/>
              </a:buClr>
              <a:buSzPts val="1813"/>
              <a:buFont typeface="Arial"/>
              <a:buChar char="»"/>
              <a:defRPr sz="1812"/>
            </a:lvl8pPr>
            <a:lvl9pPr marL="4114800" lvl="8" indent="-343725" algn="l">
              <a:spcBef>
                <a:spcPts val="363"/>
              </a:spcBef>
              <a:spcAft>
                <a:spcPts val="0"/>
              </a:spcAft>
              <a:buClr>
                <a:schemeClr val="dk1"/>
              </a:buClr>
              <a:buSzPts val="1813"/>
              <a:buFont typeface="Arial"/>
              <a:buChar char="»"/>
              <a:defRPr sz="1812"/>
            </a:lvl9pPr>
          </a:lstStyle>
          <a:p>
            <a:endParaRPr/>
          </a:p>
        </p:txBody>
      </p:sp>
      <p:sp>
        <p:nvSpPr>
          <p:cNvPr id="91" name="Google Shape;91;p22"/>
          <p:cNvSpPr txBox="1">
            <a:spLocks noGrp="1"/>
          </p:cNvSpPr>
          <p:nvPr>
            <p:ph type="body" idx="2"/>
          </p:nvPr>
        </p:nvSpPr>
        <p:spPr>
          <a:xfrm>
            <a:off x="2193926" y="6888164"/>
            <a:ext cx="14439901" cy="22517100"/>
          </a:xfrm>
          <a:prstGeom prst="rect">
            <a:avLst/>
          </a:prstGeom>
          <a:noFill/>
          <a:ln>
            <a:noFill/>
          </a:ln>
        </p:spPr>
        <p:txBody>
          <a:bodyPr spcFirstLastPara="1" wrap="square" lIns="380325" tIns="380325" rIns="380325" bIns="380325" anchor="t" anchorCtr="0">
            <a:noAutofit/>
          </a:bodyPr>
          <a:lstStyle>
            <a:lvl1pPr marL="457200" lvl="0" indent="-228600" algn="l">
              <a:spcBef>
                <a:spcPts val="256"/>
              </a:spcBef>
              <a:spcAft>
                <a:spcPts val="0"/>
              </a:spcAft>
              <a:buClr>
                <a:schemeClr val="dk1"/>
              </a:buClr>
              <a:buSzPts val="1280"/>
              <a:buFont typeface="Arial"/>
              <a:buNone/>
              <a:defRPr sz="1280"/>
            </a:lvl1pPr>
            <a:lvl2pPr marL="914400" lvl="1" indent="-228600" algn="l">
              <a:spcBef>
                <a:spcPts val="213"/>
              </a:spcBef>
              <a:spcAft>
                <a:spcPts val="0"/>
              </a:spcAft>
              <a:buClr>
                <a:schemeClr val="dk1"/>
              </a:buClr>
              <a:buSzPts val="1067"/>
              <a:buFont typeface="Arial"/>
              <a:buNone/>
              <a:defRPr sz="1067"/>
            </a:lvl2pPr>
            <a:lvl3pPr marL="1371600" lvl="2" indent="-228600" algn="l">
              <a:spcBef>
                <a:spcPts val="171"/>
              </a:spcBef>
              <a:spcAft>
                <a:spcPts val="0"/>
              </a:spcAft>
              <a:buClr>
                <a:schemeClr val="dk1"/>
              </a:buClr>
              <a:buSzPts val="853"/>
              <a:buFont typeface="Arial"/>
              <a:buNone/>
              <a:defRPr sz="853"/>
            </a:lvl3pPr>
            <a:lvl4pPr marL="1828800" lvl="3" indent="-228600" algn="l">
              <a:spcBef>
                <a:spcPts val="149"/>
              </a:spcBef>
              <a:spcAft>
                <a:spcPts val="0"/>
              </a:spcAft>
              <a:buClr>
                <a:schemeClr val="dk1"/>
              </a:buClr>
              <a:buSzPts val="747"/>
              <a:buFont typeface="Arial"/>
              <a:buNone/>
              <a:defRPr sz="747"/>
            </a:lvl4pPr>
            <a:lvl5pPr marL="2286000" lvl="4" indent="-228600" algn="l">
              <a:spcBef>
                <a:spcPts val="149"/>
              </a:spcBef>
              <a:spcAft>
                <a:spcPts val="0"/>
              </a:spcAft>
              <a:buClr>
                <a:schemeClr val="dk1"/>
              </a:buClr>
              <a:buSzPts val="747"/>
              <a:buFont typeface="Arial"/>
              <a:buNone/>
              <a:defRPr sz="747"/>
            </a:lvl5pPr>
            <a:lvl6pPr marL="2743200" lvl="5" indent="-228600" algn="l">
              <a:spcBef>
                <a:spcPts val="149"/>
              </a:spcBef>
              <a:spcAft>
                <a:spcPts val="0"/>
              </a:spcAft>
              <a:buClr>
                <a:schemeClr val="dk1"/>
              </a:buClr>
              <a:buSzPts val="747"/>
              <a:buFont typeface="Arial"/>
              <a:buNone/>
              <a:defRPr sz="747"/>
            </a:lvl6pPr>
            <a:lvl7pPr marL="3200400" lvl="6" indent="-228600" algn="l">
              <a:spcBef>
                <a:spcPts val="149"/>
              </a:spcBef>
              <a:spcAft>
                <a:spcPts val="0"/>
              </a:spcAft>
              <a:buClr>
                <a:schemeClr val="dk1"/>
              </a:buClr>
              <a:buSzPts val="747"/>
              <a:buFont typeface="Arial"/>
              <a:buNone/>
              <a:defRPr sz="747"/>
            </a:lvl7pPr>
            <a:lvl8pPr marL="3657600" lvl="7" indent="-228600" algn="l">
              <a:spcBef>
                <a:spcPts val="149"/>
              </a:spcBef>
              <a:spcAft>
                <a:spcPts val="0"/>
              </a:spcAft>
              <a:buClr>
                <a:schemeClr val="dk1"/>
              </a:buClr>
              <a:buSzPts val="747"/>
              <a:buFont typeface="Arial"/>
              <a:buNone/>
              <a:defRPr sz="747"/>
            </a:lvl8pPr>
            <a:lvl9pPr marL="4114800" lvl="8" indent="-228600" algn="l">
              <a:spcBef>
                <a:spcPts val="149"/>
              </a:spcBef>
              <a:spcAft>
                <a:spcPts val="0"/>
              </a:spcAft>
              <a:buClr>
                <a:schemeClr val="dk1"/>
              </a:buClr>
              <a:buSzPts val="747"/>
              <a:buFont typeface="Arial"/>
              <a:buNone/>
              <a:defRPr sz="747"/>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960120" y="1272540"/>
            <a:ext cx="41925240" cy="2202180"/>
          </a:xfrm>
          <a:prstGeom prst="rect">
            <a:avLst/>
          </a:prstGeom>
          <a:noFill/>
          <a:ln>
            <a:noFill/>
          </a:ln>
        </p:spPr>
        <p:txBody>
          <a:bodyPr spcFirstLastPara="1" wrap="square" lIns="76050" tIns="38000" rIns="76050" bIns="380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693421" y="5638800"/>
            <a:ext cx="9974580" cy="26563320"/>
          </a:xfrm>
          <a:prstGeom prst="rect">
            <a:avLst/>
          </a:prstGeom>
          <a:noFill/>
          <a:ln>
            <a:noFill/>
          </a:ln>
        </p:spPr>
        <p:txBody>
          <a:bodyPr spcFirstLastPara="1" wrap="square" lIns="380325" tIns="380325" rIns="380325" bIns="3803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92"/>
        <p:cNvGrpSpPr/>
        <p:nvPr/>
      </p:nvGrpSpPr>
      <p:grpSpPr>
        <a:xfrm>
          <a:off x="0" y="0"/>
          <a:ext cx="0" cy="0"/>
          <a:chOff x="0" y="0"/>
          <a:chExt cx="0" cy="0"/>
        </a:xfrm>
      </p:grpSpPr>
      <p:sp>
        <p:nvSpPr>
          <p:cNvPr id="93" name="Google Shape;93;p23"/>
          <p:cNvSpPr txBox="1">
            <a:spLocks noGrp="1"/>
          </p:cNvSpPr>
          <p:nvPr>
            <p:ph type="title"/>
          </p:nvPr>
        </p:nvSpPr>
        <p:spPr>
          <a:xfrm>
            <a:off x="8602664" y="23042566"/>
            <a:ext cx="26335037" cy="2720975"/>
          </a:xfrm>
          <a:prstGeom prst="rect">
            <a:avLst/>
          </a:prstGeom>
          <a:noFill/>
          <a:ln>
            <a:noFill/>
          </a:ln>
        </p:spPr>
        <p:txBody>
          <a:bodyPr spcFirstLastPara="1" wrap="square" lIns="76050" tIns="38000" rIns="76050" bIns="38000" anchor="b" anchorCtr="0">
            <a:noAutofit/>
          </a:bodyPr>
          <a:lstStyle>
            <a:lvl1pPr lvl="0" algn="l">
              <a:spcBef>
                <a:spcPts val="0"/>
              </a:spcBef>
              <a:spcAft>
                <a:spcPts val="0"/>
              </a:spcAft>
              <a:buSzPts val="1400"/>
              <a:buNone/>
              <a:defRPr sz="1812"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4" name="Google Shape;94;p23"/>
          <p:cNvSpPr>
            <a:spLocks noGrp="1"/>
          </p:cNvSpPr>
          <p:nvPr>
            <p:ph type="pic" idx="2"/>
          </p:nvPr>
        </p:nvSpPr>
        <p:spPr>
          <a:xfrm>
            <a:off x="8602664" y="2941640"/>
            <a:ext cx="26335037" cy="19750088"/>
          </a:xfrm>
          <a:prstGeom prst="rect">
            <a:avLst/>
          </a:prstGeom>
          <a:noFill/>
          <a:ln>
            <a:noFill/>
          </a:ln>
        </p:spPr>
      </p:sp>
      <p:sp>
        <p:nvSpPr>
          <p:cNvPr id="95" name="Google Shape;95;p23"/>
          <p:cNvSpPr txBox="1">
            <a:spLocks noGrp="1"/>
          </p:cNvSpPr>
          <p:nvPr>
            <p:ph type="body" idx="1"/>
          </p:nvPr>
        </p:nvSpPr>
        <p:spPr>
          <a:xfrm>
            <a:off x="8602664" y="25763540"/>
            <a:ext cx="26335037" cy="3862388"/>
          </a:xfrm>
          <a:prstGeom prst="rect">
            <a:avLst/>
          </a:prstGeom>
          <a:noFill/>
          <a:ln>
            <a:noFill/>
          </a:ln>
        </p:spPr>
        <p:txBody>
          <a:bodyPr spcFirstLastPara="1" wrap="square" lIns="380325" tIns="380325" rIns="380325" bIns="380325" anchor="t" anchorCtr="0">
            <a:noAutofit/>
          </a:bodyPr>
          <a:lstStyle>
            <a:lvl1pPr marL="457200" lvl="0" indent="-228600" algn="l">
              <a:spcBef>
                <a:spcPts val="256"/>
              </a:spcBef>
              <a:spcAft>
                <a:spcPts val="0"/>
              </a:spcAft>
              <a:buClr>
                <a:schemeClr val="dk1"/>
              </a:buClr>
              <a:buSzPts val="1280"/>
              <a:buFont typeface="Arial"/>
              <a:buNone/>
              <a:defRPr sz="1280"/>
            </a:lvl1pPr>
            <a:lvl2pPr marL="914400" lvl="1" indent="-228600" algn="l">
              <a:spcBef>
                <a:spcPts val="213"/>
              </a:spcBef>
              <a:spcAft>
                <a:spcPts val="0"/>
              </a:spcAft>
              <a:buClr>
                <a:schemeClr val="dk1"/>
              </a:buClr>
              <a:buSzPts val="1067"/>
              <a:buFont typeface="Arial"/>
              <a:buNone/>
              <a:defRPr sz="1067"/>
            </a:lvl2pPr>
            <a:lvl3pPr marL="1371600" lvl="2" indent="-228600" algn="l">
              <a:spcBef>
                <a:spcPts val="171"/>
              </a:spcBef>
              <a:spcAft>
                <a:spcPts val="0"/>
              </a:spcAft>
              <a:buClr>
                <a:schemeClr val="dk1"/>
              </a:buClr>
              <a:buSzPts val="853"/>
              <a:buFont typeface="Arial"/>
              <a:buNone/>
              <a:defRPr sz="853"/>
            </a:lvl3pPr>
            <a:lvl4pPr marL="1828800" lvl="3" indent="-228600" algn="l">
              <a:spcBef>
                <a:spcPts val="149"/>
              </a:spcBef>
              <a:spcAft>
                <a:spcPts val="0"/>
              </a:spcAft>
              <a:buClr>
                <a:schemeClr val="dk1"/>
              </a:buClr>
              <a:buSzPts val="747"/>
              <a:buFont typeface="Arial"/>
              <a:buNone/>
              <a:defRPr sz="747"/>
            </a:lvl4pPr>
            <a:lvl5pPr marL="2286000" lvl="4" indent="-228600" algn="l">
              <a:spcBef>
                <a:spcPts val="149"/>
              </a:spcBef>
              <a:spcAft>
                <a:spcPts val="0"/>
              </a:spcAft>
              <a:buClr>
                <a:schemeClr val="dk1"/>
              </a:buClr>
              <a:buSzPts val="747"/>
              <a:buFont typeface="Arial"/>
              <a:buNone/>
              <a:defRPr sz="747"/>
            </a:lvl5pPr>
            <a:lvl6pPr marL="2743200" lvl="5" indent="-228600" algn="l">
              <a:spcBef>
                <a:spcPts val="149"/>
              </a:spcBef>
              <a:spcAft>
                <a:spcPts val="0"/>
              </a:spcAft>
              <a:buClr>
                <a:schemeClr val="dk1"/>
              </a:buClr>
              <a:buSzPts val="747"/>
              <a:buFont typeface="Arial"/>
              <a:buNone/>
              <a:defRPr sz="747"/>
            </a:lvl6pPr>
            <a:lvl7pPr marL="3200400" lvl="6" indent="-228600" algn="l">
              <a:spcBef>
                <a:spcPts val="149"/>
              </a:spcBef>
              <a:spcAft>
                <a:spcPts val="0"/>
              </a:spcAft>
              <a:buClr>
                <a:schemeClr val="dk1"/>
              </a:buClr>
              <a:buSzPts val="747"/>
              <a:buFont typeface="Arial"/>
              <a:buNone/>
              <a:defRPr sz="747"/>
            </a:lvl7pPr>
            <a:lvl8pPr marL="3657600" lvl="7" indent="-228600" algn="l">
              <a:spcBef>
                <a:spcPts val="149"/>
              </a:spcBef>
              <a:spcAft>
                <a:spcPts val="0"/>
              </a:spcAft>
              <a:buClr>
                <a:schemeClr val="dk1"/>
              </a:buClr>
              <a:buSzPts val="747"/>
              <a:buFont typeface="Arial"/>
              <a:buNone/>
              <a:defRPr sz="747"/>
            </a:lvl8pPr>
            <a:lvl9pPr marL="4114800" lvl="8" indent="-228600" algn="l">
              <a:spcBef>
                <a:spcPts val="149"/>
              </a:spcBef>
              <a:spcAft>
                <a:spcPts val="0"/>
              </a:spcAft>
              <a:buClr>
                <a:schemeClr val="dk1"/>
              </a:buClr>
              <a:buSzPts val="747"/>
              <a:buFont typeface="Arial"/>
              <a:buNone/>
              <a:defRPr sz="747"/>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96"/>
        <p:cNvGrpSpPr/>
        <p:nvPr/>
      </p:nvGrpSpPr>
      <p:grpSpPr>
        <a:xfrm>
          <a:off x="0" y="0"/>
          <a:ext cx="0" cy="0"/>
          <a:chOff x="0" y="0"/>
          <a:chExt cx="0" cy="0"/>
        </a:xfrm>
      </p:grpSpPr>
      <p:sp>
        <p:nvSpPr>
          <p:cNvPr id="97" name="Google Shape;97;p24"/>
          <p:cNvSpPr txBox="1">
            <a:spLocks noGrp="1"/>
          </p:cNvSpPr>
          <p:nvPr>
            <p:ph type="title"/>
          </p:nvPr>
        </p:nvSpPr>
        <p:spPr>
          <a:xfrm>
            <a:off x="960120" y="1272540"/>
            <a:ext cx="41925240" cy="2202180"/>
          </a:xfrm>
          <a:prstGeom prst="rect">
            <a:avLst/>
          </a:prstGeom>
          <a:noFill/>
          <a:ln>
            <a:noFill/>
          </a:ln>
        </p:spPr>
        <p:txBody>
          <a:bodyPr spcFirstLastPara="1" wrap="square" lIns="76050" tIns="38000" rIns="76050" bIns="380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8" name="Google Shape;98;p24"/>
          <p:cNvSpPr txBox="1">
            <a:spLocks noGrp="1"/>
          </p:cNvSpPr>
          <p:nvPr>
            <p:ph type="body" idx="1"/>
          </p:nvPr>
        </p:nvSpPr>
        <p:spPr>
          <a:xfrm rot="5400000">
            <a:off x="-7600949" y="13933170"/>
            <a:ext cx="26563320" cy="9974580"/>
          </a:xfrm>
          <a:prstGeom prst="rect">
            <a:avLst/>
          </a:prstGeom>
          <a:noFill/>
          <a:ln>
            <a:noFill/>
          </a:ln>
        </p:spPr>
        <p:txBody>
          <a:bodyPr spcFirstLastPara="1" wrap="square" lIns="380325" tIns="380325" rIns="380325" bIns="3803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99"/>
        <p:cNvGrpSpPr/>
        <p:nvPr/>
      </p:nvGrpSpPr>
      <p:grpSpPr>
        <a:xfrm>
          <a:off x="0" y="0"/>
          <a:ext cx="0" cy="0"/>
          <a:chOff x="0" y="0"/>
          <a:chExt cx="0" cy="0"/>
        </a:xfrm>
      </p:grpSpPr>
      <p:sp>
        <p:nvSpPr>
          <p:cNvPr id="100" name="Google Shape;100;p25"/>
          <p:cNvSpPr txBox="1">
            <a:spLocks noGrp="1"/>
          </p:cNvSpPr>
          <p:nvPr>
            <p:ph type="title"/>
          </p:nvPr>
        </p:nvSpPr>
        <p:spPr>
          <a:xfrm rot="5400000">
            <a:off x="22146421" y="11464134"/>
            <a:ext cx="30929264" cy="10547351"/>
          </a:xfrm>
          <a:prstGeom prst="rect">
            <a:avLst/>
          </a:prstGeom>
          <a:noFill/>
          <a:ln>
            <a:noFill/>
          </a:ln>
        </p:spPr>
        <p:txBody>
          <a:bodyPr spcFirstLastPara="1" wrap="square" lIns="76050" tIns="38000" rIns="76050" bIns="380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01" name="Google Shape;101;p25"/>
          <p:cNvSpPr txBox="1">
            <a:spLocks noGrp="1"/>
          </p:cNvSpPr>
          <p:nvPr>
            <p:ph type="body" idx="1"/>
          </p:nvPr>
        </p:nvSpPr>
        <p:spPr>
          <a:xfrm rot="5400000">
            <a:off x="974727" y="992189"/>
            <a:ext cx="30929264" cy="31491239"/>
          </a:xfrm>
          <a:prstGeom prst="rect">
            <a:avLst/>
          </a:prstGeom>
          <a:noFill/>
          <a:ln>
            <a:noFill/>
          </a:ln>
        </p:spPr>
        <p:txBody>
          <a:bodyPr spcFirstLastPara="1" wrap="square" lIns="380325" tIns="380325" rIns="380325" bIns="3803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0"/>
        <p:cNvGrpSpPr/>
        <p:nvPr/>
      </p:nvGrpSpPr>
      <p:grpSpPr>
        <a:xfrm>
          <a:off x="0" y="0"/>
          <a:ext cx="0" cy="0"/>
          <a:chOff x="0" y="0"/>
          <a:chExt cx="0" cy="0"/>
        </a:xfrm>
      </p:grpSpPr>
      <p:sp>
        <p:nvSpPr>
          <p:cNvPr id="111" name="Google Shape;111;p27"/>
          <p:cNvSpPr txBox="1">
            <a:spLocks noGrp="1"/>
          </p:cNvSpPr>
          <p:nvPr>
            <p:ph type="ctrTitle"/>
          </p:nvPr>
        </p:nvSpPr>
        <p:spPr>
          <a:xfrm>
            <a:off x="3292477" y="10226676"/>
            <a:ext cx="37306252" cy="7054851"/>
          </a:xfrm>
          <a:prstGeom prst="rect">
            <a:avLst/>
          </a:prstGeom>
          <a:noFill/>
          <a:ln>
            <a:noFill/>
          </a:ln>
        </p:spPr>
        <p:txBody>
          <a:bodyPr spcFirstLastPara="1" wrap="square" lIns="76050" tIns="38000" rIns="76050" bIns="380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12" name="Google Shape;112;p27"/>
          <p:cNvSpPr txBox="1">
            <a:spLocks noGrp="1"/>
          </p:cNvSpPr>
          <p:nvPr>
            <p:ph type="subTitle" idx="1"/>
          </p:nvPr>
        </p:nvSpPr>
        <p:spPr>
          <a:xfrm>
            <a:off x="6583365" y="18653127"/>
            <a:ext cx="30724475" cy="8413749"/>
          </a:xfrm>
          <a:prstGeom prst="rect">
            <a:avLst/>
          </a:prstGeom>
          <a:noFill/>
          <a:ln>
            <a:noFill/>
          </a:ln>
        </p:spPr>
        <p:txBody>
          <a:bodyPr spcFirstLastPara="1" wrap="square" lIns="380325" tIns="380325" rIns="380325" bIns="380325" anchor="t" anchorCtr="0">
            <a:noAutofit/>
          </a:bodyPr>
          <a:lstStyle>
            <a:lvl1pPr lvl="0" algn="ctr">
              <a:spcBef>
                <a:spcPts val="512"/>
              </a:spcBef>
              <a:spcAft>
                <a:spcPts val="0"/>
              </a:spcAft>
              <a:buClr>
                <a:schemeClr val="dk1"/>
              </a:buClr>
              <a:buSzPts val="2560"/>
              <a:buFont typeface="Arial"/>
              <a:buNone/>
              <a:defRPr/>
            </a:lvl1pPr>
            <a:lvl2pPr lvl="1" algn="ctr">
              <a:spcBef>
                <a:spcPts val="512"/>
              </a:spcBef>
              <a:spcAft>
                <a:spcPts val="0"/>
              </a:spcAft>
              <a:buClr>
                <a:schemeClr val="dk1"/>
              </a:buClr>
              <a:buSzPts val="2560"/>
              <a:buFont typeface="Arial"/>
              <a:buNone/>
              <a:defRPr/>
            </a:lvl2pPr>
            <a:lvl3pPr lvl="2" algn="ctr">
              <a:spcBef>
                <a:spcPts val="427"/>
              </a:spcBef>
              <a:spcAft>
                <a:spcPts val="0"/>
              </a:spcAft>
              <a:buClr>
                <a:schemeClr val="dk1"/>
              </a:buClr>
              <a:buSzPts val="2133"/>
              <a:buFont typeface="Arial"/>
              <a:buNone/>
              <a:defRPr/>
            </a:lvl3pPr>
            <a:lvl4pPr lvl="3" algn="ctr">
              <a:spcBef>
                <a:spcPts val="341"/>
              </a:spcBef>
              <a:spcAft>
                <a:spcPts val="0"/>
              </a:spcAft>
              <a:buClr>
                <a:schemeClr val="dk1"/>
              </a:buClr>
              <a:buSzPts val="1707"/>
              <a:buFont typeface="Arial"/>
              <a:buNone/>
              <a:defRPr/>
            </a:lvl4pPr>
            <a:lvl5pPr lvl="4" algn="ctr">
              <a:spcBef>
                <a:spcPts val="341"/>
              </a:spcBef>
              <a:spcAft>
                <a:spcPts val="0"/>
              </a:spcAft>
              <a:buClr>
                <a:schemeClr val="dk1"/>
              </a:buClr>
              <a:buSzPts val="1707"/>
              <a:buFont typeface="Arial"/>
              <a:buNone/>
              <a:defRPr/>
            </a:lvl5pPr>
            <a:lvl6pPr lvl="5" algn="ctr">
              <a:spcBef>
                <a:spcPts val="341"/>
              </a:spcBef>
              <a:spcAft>
                <a:spcPts val="0"/>
              </a:spcAft>
              <a:buClr>
                <a:schemeClr val="dk1"/>
              </a:buClr>
              <a:buSzPts val="1707"/>
              <a:buFont typeface="Arial"/>
              <a:buNone/>
              <a:defRPr/>
            </a:lvl6pPr>
            <a:lvl7pPr lvl="6" algn="ctr">
              <a:spcBef>
                <a:spcPts val="341"/>
              </a:spcBef>
              <a:spcAft>
                <a:spcPts val="0"/>
              </a:spcAft>
              <a:buClr>
                <a:schemeClr val="dk1"/>
              </a:buClr>
              <a:buSzPts val="1707"/>
              <a:buFont typeface="Arial"/>
              <a:buNone/>
              <a:defRPr/>
            </a:lvl7pPr>
            <a:lvl8pPr lvl="7" algn="ctr">
              <a:spcBef>
                <a:spcPts val="341"/>
              </a:spcBef>
              <a:spcAft>
                <a:spcPts val="0"/>
              </a:spcAft>
              <a:buClr>
                <a:schemeClr val="dk1"/>
              </a:buClr>
              <a:buSzPts val="1707"/>
              <a:buFont typeface="Arial"/>
              <a:buNone/>
              <a:defRPr/>
            </a:lvl8pPr>
            <a:lvl9pPr lvl="8" algn="ctr">
              <a:spcBef>
                <a:spcPts val="341"/>
              </a:spcBef>
              <a:spcAft>
                <a:spcPts val="0"/>
              </a:spcAft>
              <a:buClr>
                <a:schemeClr val="dk1"/>
              </a:buClr>
              <a:buSzPts val="1707"/>
              <a:buFont typeface="Arial"/>
              <a:buNone/>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13"/>
        <p:cNvGrpSpPr/>
        <p:nvPr/>
      </p:nvGrpSpPr>
      <p:grpSpPr>
        <a:xfrm>
          <a:off x="0" y="0"/>
          <a:ext cx="0" cy="0"/>
          <a:chOff x="0" y="0"/>
          <a:chExt cx="0" cy="0"/>
        </a:xfrm>
      </p:grpSpPr>
      <p:sp>
        <p:nvSpPr>
          <p:cNvPr id="114" name="Google Shape;114;p28"/>
          <p:cNvSpPr txBox="1">
            <a:spLocks noGrp="1"/>
          </p:cNvSpPr>
          <p:nvPr>
            <p:ph type="title"/>
          </p:nvPr>
        </p:nvSpPr>
        <p:spPr>
          <a:xfrm>
            <a:off x="960120" y="1272540"/>
            <a:ext cx="41925240" cy="2202180"/>
          </a:xfrm>
          <a:prstGeom prst="rect">
            <a:avLst/>
          </a:prstGeom>
          <a:noFill/>
          <a:ln>
            <a:noFill/>
          </a:ln>
        </p:spPr>
        <p:txBody>
          <a:bodyPr spcFirstLastPara="1" wrap="square" lIns="76050" tIns="38000" rIns="76050" bIns="380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15" name="Google Shape;115;p28"/>
          <p:cNvSpPr txBox="1">
            <a:spLocks noGrp="1"/>
          </p:cNvSpPr>
          <p:nvPr>
            <p:ph type="body" idx="1"/>
          </p:nvPr>
        </p:nvSpPr>
        <p:spPr>
          <a:xfrm>
            <a:off x="693421" y="5638800"/>
            <a:ext cx="42191940" cy="26563320"/>
          </a:xfrm>
          <a:prstGeom prst="rect">
            <a:avLst/>
          </a:prstGeom>
          <a:noFill/>
          <a:ln>
            <a:noFill/>
          </a:ln>
        </p:spPr>
        <p:txBody>
          <a:bodyPr spcFirstLastPara="1" wrap="square" lIns="380325" tIns="380325" rIns="380325" bIns="3803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16"/>
        <p:cNvGrpSpPr/>
        <p:nvPr/>
      </p:nvGrpSpPr>
      <p:grpSpPr>
        <a:xfrm>
          <a:off x="0" y="0"/>
          <a:ext cx="0" cy="0"/>
          <a:chOff x="0" y="0"/>
          <a:chExt cx="0" cy="0"/>
        </a:xfrm>
      </p:grpSpPr>
      <p:sp>
        <p:nvSpPr>
          <p:cNvPr id="117" name="Google Shape;117;p29"/>
          <p:cNvSpPr txBox="1">
            <a:spLocks noGrp="1"/>
          </p:cNvSpPr>
          <p:nvPr>
            <p:ph type="title"/>
          </p:nvPr>
        </p:nvSpPr>
        <p:spPr>
          <a:xfrm>
            <a:off x="3467103" y="21153440"/>
            <a:ext cx="37307839" cy="6537326"/>
          </a:xfrm>
          <a:prstGeom prst="rect">
            <a:avLst/>
          </a:prstGeom>
          <a:noFill/>
          <a:ln>
            <a:noFill/>
          </a:ln>
        </p:spPr>
        <p:txBody>
          <a:bodyPr spcFirstLastPara="1" wrap="square" lIns="76050" tIns="38000" rIns="76050" bIns="38000" anchor="t" anchorCtr="0">
            <a:noAutofit/>
          </a:bodyPr>
          <a:lstStyle>
            <a:lvl1pPr lvl="0" algn="l">
              <a:spcBef>
                <a:spcPts val="0"/>
              </a:spcBef>
              <a:spcAft>
                <a:spcPts val="0"/>
              </a:spcAft>
              <a:buSzPts val="1400"/>
              <a:buNone/>
              <a:defRPr sz="352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18" name="Google Shape;118;p29"/>
          <p:cNvSpPr txBox="1">
            <a:spLocks noGrp="1"/>
          </p:cNvSpPr>
          <p:nvPr>
            <p:ph type="body" idx="1"/>
          </p:nvPr>
        </p:nvSpPr>
        <p:spPr>
          <a:xfrm>
            <a:off x="3467103" y="13952538"/>
            <a:ext cx="37307839" cy="7200900"/>
          </a:xfrm>
          <a:prstGeom prst="rect">
            <a:avLst/>
          </a:prstGeom>
          <a:noFill/>
          <a:ln>
            <a:noFill/>
          </a:ln>
        </p:spPr>
        <p:txBody>
          <a:bodyPr spcFirstLastPara="1" wrap="square" lIns="380325" tIns="380325" rIns="380325" bIns="380325" anchor="b" anchorCtr="0">
            <a:noAutofit/>
          </a:bodyPr>
          <a:lstStyle>
            <a:lvl1pPr marL="457200" lvl="0" indent="-228600" algn="l">
              <a:spcBef>
                <a:spcPts val="363"/>
              </a:spcBef>
              <a:spcAft>
                <a:spcPts val="0"/>
              </a:spcAft>
              <a:buClr>
                <a:schemeClr val="dk1"/>
              </a:buClr>
              <a:buSzPts val="1813"/>
              <a:buFont typeface="Arial"/>
              <a:buNone/>
              <a:defRPr sz="1812"/>
            </a:lvl1pPr>
            <a:lvl2pPr marL="914400" lvl="1" indent="-228600" algn="l">
              <a:spcBef>
                <a:spcPts val="320"/>
              </a:spcBef>
              <a:spcAft>
                <a:spcPts val="0"/>
              </a:spcAft>
              <a:buClr>
                <a:schemeClr val="dk1"/>
              </a:buClr>
              <a:buSzPts val="1600"/>
              <a:buFont typeface="Arial"/>
              <a:buNone/>
              <a:defRPr sz="1600"/>
            </a:lvl2pPr>
            <a:lvl3pPr marL="1371600" lvl="2" indent="-228600" algn="l">
              <a:spcBef>
                <a:spcPts val="277"/>
              </a:spcBef>
              <a:spcAft>
                <a:spcPts val="0"/>
              </a:spcAft>
              <a:buClr>
                <a:schemeClr val="dk1"/>
              </a:buClr>
              <a:buSzPts val="1387"/>
              <a:buFont typeface="Arial"/>
              <a:buNone/>
              <a:defRPr sz="1387"/>
            </a:lvl3pPr>
            <a:lvl4pPr marL="1828800" lvl="3" indent="-228600" algn="l">
              <a:spcBef>
                <a:spcPts val="256"/>
              </a:spcBef>
              <a:spcAft>
                <a:spcPts val="0"/>
              </a:spcAft>
              <a:buClr>
                <a:schemeClr val="dk1"/>
              </a:buClr>
              <a:buSzPts val="1280"/>
              <a:buFont typeface="Arial"/>
              <a:buNone/>
              <a:defRPr sz="1280"/>
            </a:lvl4pPr>
            <a:lvl5pPr marL="2286000" lvl="4" indent="-228600" algn="l">
              <a:spcBef>
                <a:spcPts val="256"/>
              </a:spcBef>
              <a:spcAft>
                <a:spcPts val="0"/>
              </a:spcAft>
              <a:buClr>
                <a:schemeClr val="dk1"/>
              </a:buClr>
              <a:buSzPts val="1280"/>
              <a:buFont typeface="Arial"/>
              <a:buNone/>
              <a:defRPr sz="1280"/>
            </a:lvl5pPr>
            <a:lvl6pPr marL="2743200" lvl="5" indent="-228600" algn="l">
              <a:spcBef>
                <a:spcPts val="256"/>
              </a:spcBef>
              <a:spcAft>
                <a:spcPts val="0"/>
              </a:spcAft>
              <a:buClr>
                <a:schemeClr val="dk1"/>
              </a:buClr>
              <a:buSzPts val="1280"/>
              <a:buFont typeface="Arial"/>
              <a:buNone/>
              <a:defRPr sz="1280"/>
            </a:lvl6pPr>
            <a:lvl7pPr marL="3200400" lvl="6" indent="-228600" algn="l">
              <a:spcBef>
                <a:spcPts val="256"/>
              </a:spcBef>
              <a:spcAft>
                <a:spcPts val="0"/>
              </a:spcAft>
              <a:buClr>
                <a:schemeClr val="dk1"/>
              </a:buClr>
              <a:buSzPts val="1280"/>
              <a:buFont typeface="Arial"/>
              <a:buNone/>
              <a:defRPr sz="1280"/>
            </a:lvl7pPr>
            <a:lvl8pPr marL="3657600" lvl="7" indent="-228600" algn="l">
              <a:spcBef>
                <a:spcPts val="256"/>
              </a:spcBef>
              <a:spcAft>
                <a:spcPts val="0"/>
              </a:spcAft>
              <a:buClr>
                <a:schemeClr val="dk1"/>
              </a:buClr>
              <a:buSzPts val="1280"/>
              <a:buFont typeface="Arial"/>
              <a:buNone/>
              <a:defRPr sz="1280"/>
            </a:lvl8pPr>
            <a:lvl9pPr marL="4114800" lvl="8" indent="-228600" algn="l">
              <a:spcBef>
                <a:spcPts val="256"/>
              </a:spcBef>
              <a:spcAft>
                <a:spcPts val="0"/>
              </a:spcAft>
              <a:buClr>
                <a:schemeClr val="dk1"/>
              </a:buClr>
              <a:buSzPts val="1280"/>
              <a:buFont typeface="Arial"/>
              <a:buNone/>
              <a:defRPr sz="1280"/>
            </a:lvl9pPr>
          </a:lstStyle>
          <a:p>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19"/>
        <p:cNvGrpSpPr/>
        <p:nvPr/>
      </p:nvGrpSpPr>
      <p:grpSpPr>
        <a:xfrm>
          <a:off x="0" y="0"/>
          <a:ext cx="0" cy="0"/>
          <a:chOff x="0" y="0"/>
          <a:chExt cx="0" cy="0"/>
        </a:xfrm>
      </p:grpSpPr>
      <p:sp>
        <p:nvSpPr>
          <p:cNvPr id="120" name="Google Shape;120;p30"/>
          <p:cNvSpPr txBox="1">
            <a:spLocks noGrp="1"/>
          </p:cNvSpPr>
          <p:nvPr>
            <p:ph type="title"/>
          </p:nvPr>
        </p:nvSpPr>
        <p:spPr>
          <a:xfrm>
            <a:off x="960120" y="1272540"/>
            <a:ext cx="41925240" cy="2202180"/>
          </a:xfrm>
          <a:prstGeom prst="rect">
            <a:avLst/>
          </a:prstGeom>
          <a:noFill/>
          <a:ln>
            <a:noFill/>
          </a:ln>
        </p:spPr>
        <p:txBody>
          <a:bodyPr spcFirstLastPara="1" wrap="square" lIns="76050" tIns="38000" rIns="76050" bIns="380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21" name="Google Shape;121;p30"/>
          <p:cNvSpPr txBox="1">
            <a:spLocks noGrp="1"/>
          </p:cNvSpPr>
          <p:nvPr>
            <p:ph type="body" idx="1"/>
          </p:nvPr>
        </p:nvSpPr>
        <p:spPr>
          <a:xfrm>
            <a:off x="693742" y="5638802"/>
            <a:ext cx="21018500" cy="26563638"/>
          </a:xfrm>
          <a:prstGeom prst="rect">
            <a:avLst/>
          </a:prstGeom>
          <a:noFill/>
          <a:ln>
            <a:noFill/>
          </a:ln>
        </p:spPr>
        <p:txBody>
          <a:bodyPr spcFirstLastPara="1" wrap="square" lIns="380325" tIns="380325" rIns="380325" bIns="380325" anchor="t" anchorCtr="0">
            <a:noAutofit/>
          </a:bodyPr>
          <a:lstStyle>
            <a:lvl1pPr marL="457200" lvl="0" indent="-384365" algn="l">
              <a:spcBef>
                <a:spcPts val="491"/>
              </a:spcBef>
              <a:spcAft>
                <a:spcPts val="0"/>
              </a:spcAft>
              <a:buClr>
                <a:schemeClr val="dk1"/>
              </a:buClr>
              <a:buSzPts val="2453"/>
              <a:buFont typeface="Arial"/>
              <a:buChar char="•"/>
              <a:defRPr sz="2453"/>
            </a:lvl1pPr>
            <a:lvl2pPr marL="914400" lvl="1" indent="-364045" algn="l">
              <a:spcBef>
                <a:spcPts val="427"/>
              </a:spcBef>
              <a:spcAft>
                <a:spcPts val="0"/>
              </a:spcAft>
              <a:buClr>
                <a:schemeClr val="dk1"/>
              </a:buClr>
              <a:buSzPts val="2133"/>
              <a:buFont typeface="Arial"/>
              <a:buChar char="–"/>
              <a:defRPr sz="2133"/>
            </a:lvl2pPr>
            <a:lvl3pPr marL="1371600" lvl="2" indent="-343725" algn="l">
              <a:spcBef>
                <a:spcPts val="363"/>
              </a:spcBef>
              <a:spcAft>
                <a:spcPts val="0"/>
              </a:spcAft>
              <a:buClr>
                <a:schemeClr val="dk1"/>
              </a:buClr>
              <a:buSzPts val="1813"/>
              <a:buFont typeface="Arial"/>
              <a:buChar char="•"/>
              <a:defRPr sz="1812"/>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122" name="Google Shape;122;p30"/>
          <p:cNvSpPr txBox="1">
            <a:spLocks noGrp="1"/>
          </p:cNvSpPr>
          <p:nvPr>
            <p:ph type="body" idx="2"/>
          </p:nvPr>
        </p:nvSpPr>
        <p:spPr>
          <a:xfrm>
            <a:off x="21864641" y="5638802"/>
            <a:ext cx="21020087" cy="26563638"/>
          </a:xfrm>
          <a:prstGeom prst="rect">
            <a:avLst/>
          </a:prstGeom>
          <a:noFill/>
          <a:ln>
            <a:noFill/>
          </a:ln>
        </p:spPr>
        <p:txBody>
          <a:bodyPr spcFirstLastPara="1" wrap="square" lIns="380325" tIns="380325" rIns="380325" bIns="380325" anchor="t" anchorCtr="0">
            <a:noAutofit/>
          </a:bodyPr>
          <a:lstStyle>
            <a:lvl1pPr marL="457200" lvl="0" indent="-384365" algn="l">
              <a:spcBef>
                <a:spcPts val="491"/>
              </a:spcBef>
              <a:spcAft>
                <a:spcPts val="0"/>
              </a:spcAft>
              <a:buClr>
                <a:schemeClr val="dk1"/>
              </a:buClr>
              <a:buSzPts val="2453"/>
              <a:buFont typeface="Arial"/>
              <a:buChar char="•"/>
              <a:defRPr sz="2453"/>
            </a:lvl1pPr>
            <a:lvl2pPr marL="914400" lvl="1" indent="-364045" algn="l">
              <a:spcBef>
                <a:spcPts val="427"/>
              </a:spcBef>
              <a:spcAft>
                <a:spcPts val="0"/>
              </a:spcAft>
              <a:buClr>
                <a:schemeClr val="dk1"/>
              </a:buClr>
              <a:buSzPts val="2133"/>
              <a:buFont typeface="Arial"/>
              <a:buChar char="–"/>
              <a:defRPr sz="2133"/>
            </a:lvl2pPr>
            <a:lvl3pPr marL="1371600" lvl="2" indent="-343725" algn="l">
              <a:spcBef>
                <a:spcPts val="363"/>
              </a:spcBef>
              <a:spcAft>
                <a:spcPts val="0"/>
              </a:spcAft>
              <a:buClr>
                <a:schemeClr val="dk1"/>
              </a:buClr>
              <a:buSzPts val="1813"/>
              <a:buFont typeface="Arial"/>
              <a:buChar char="•"/>
              <a:defRPr sz="1812"/>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23"/>
        <p:cNvGrpSpPr/>
        <p:nvPr/>
      </p:nvGrpSpPr>
      <p:grpSpPr>
        <a:xfrm>
          <a:off x="0" y="0"/>
          <a:ext cx="0" cy="0"/>
          <a:chOff x="0" y="0"/>
          <a:chExt cx="0" cy="0"/>
        </a:xfrm>
      </p:grpSpPr>
      <p:sp>
        <p:nvSpPr>
          <p:cNvPr id="124" name="Google Shape;124;p31"/>
          <p:cNvSpPr txBox="1">
            <a:spLocks noGrp="1"/>
          </p:cNvSpPr>
          <p:nvPr>
            <p:ph type="title"/>
          </p:nvPr>
        </p:nvSpPr>
        <p:spPr>
          <a:xfrm>
            <a:off x="2193926" y="1317626"/>
            <a:ext cx="39503351" cy="5486400"/>
          </a:xfrm>
          <a:prstGeom prst="rect">
            <a:avLst/>
          </a:prstGeom>
          <a:noFill/>
          <a:ln>
            <a:noFill/>
          </a:ln>
        </p:spPr>
        <p:txBody>
          <a:bodyPr spcFirstLastPara="1" wrap="square" lIns="76050" tIns="38000" rIns="76050" bIns="380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25" name="Google Shape;125;p31"/>
          <p:cNvSpPr txBox="1">
            <a:spLocks noGrp="1"/>
          </p:cNvSpPr>
          <p:nvPr>
            <p:ph type="body" idx="1"/>
          </p:nvPr>
        </p:nvSpPr>
        <p:spPr>
          <a:xfrm>
            <a:off x="2193926" y="7369178"/>
            <a:ext cx="19392901" cy="3070226"/>
          </a:xfrm>
          <a:prstGeom prst="rect">
            <a:avLst/>
          </a:prstGeom>
          <a:noFill/>
          <a:ln>
            <a:noFill/>
          </a:ln>
        </p:spPr>
        <p:txBody>
          <a:bodyPr spcFirstLastPara="1" wrap="square" lIns="380325" tIns="380325" rIns="380325" bIns="380325" anchor="b" anchorCtr="0">
            <a:noAutofit/>
          </a:bodyPr>
          <a:lstStyle>
            <a:lvl1pPr marL="457200" lvl="0" indent="-228600" algn="l">
              <a:spcBef>
                <a:spcPts val="427"/>
              </a:spcBef>
              <a:spcAft>
                <a:spcPts val="0"/>
              </a:spcAft>
              <a:buClr>
                <a:schemeClr val="dk1"/>
              </a:buClr>
              <a:buSzPts val="2133"/>
              <a:buFont typeface="Arial"/>
              <a:buNone/>
              <a:defRPr sz="2133" b="1"/>
            </a:lvl1pPr>
            <a:lvl2pPr marL="914400" lvl="1" indent="-228600" algn="l">
              <a:spcBef>
                <a:spcPts val="363"/>
              </a:spcBef>
              <a:spcAft>
                <a:spcPts val="0"/>
              </a:spcAft>
              <a:buClr>
                <a:schemeClr val="dk1"/>
              </a:buClr>
              <a:buSzPts val="1813"/>
              <a:buFont typeface="Arial"/>
              <a:buNone/>
              <a:defRPr sz="1812" b="1"/>
            </a:lvl2pPr>
            <a:lvl3pPr marL="1371600" lvl="2" indent="-228600" algn="l">
              <a:spcBef>
                <a:spcPts val="320"/>
              </a:spcBef>
              <a:spcAft>
                <a:spcPts val="0"/>
              </a:spcAft>
              <a:buClr>
                <a:schemeClr val="dk1"/>
              </a:buClr>
              <a:buSzPts val="1600"/>
              <a:buFont typeface="Arial"/>
              <a:buNone/>
              <a:defRPr sz="1600" b="1"/>
            </a:lvl3pPr>
            <a:lvl4pPr marL="1828800" lvl="3" indent="-228600" algn="l">
              <a:spcBef>
                <a:spcPts val="277"/>
              </a:spcBef>
              <a:spcAft>
                <a:spcPts val="0"/>
              </a:spcAft>
              <a:buClr>
                <a:schemeClr val="dk1"/>
              </a:buClr>
              <a:buSzPts val="1387"/>
              <a:buFont typeface="Arial"/>
              <a:buNone/>
              <a:defRPr sz="1387" b="1"/>
            </a:lvl4pPr>
            <a:lvl5pPr marL="2286000" lvl="4" indent="-228600" algn="l">
              <a:spcBef>
                <a:spcPts val="277"/>
              </a:spcBef>
              <a:spcAft>
                <a:spcPts val="0"/>
              </a:spcAft>
              <a:buClr>
                <a:schemeClr val="dk1"/>
              </a:buClr>
              <a:buSzPts val="1387"/>
              <a:buFont typeface="Arial"/>
              <a:buNone/>
              <a:defRPr sz="1387" b="1"/>
            </a:lvl5pPr>
            <a:lvl6pPr marL="2743200" lvl="5" indent="-228600" algn="l">
              <a:spcBef>
                <a:spcPts val="277"/>
              </a:spcBef>
              <a:spcAft>
                <a:spcPts val="0"/>
              </a:spcAft>
              <a:buClr>
                <a:schemeClr val="dk1"/>
              </a:buClr>
              <a:buSzPts val="1387"/>
              <a:buFont typeface="Arial"/>
              <a:buNone/>
              <a:defRPr sz="1387" b="1"/>
            </a:lvl6pPr>
            <a:lvl7pPr marL="3200400" lvl="6" indent="-228600" algn="l">
              <a:spcBef>
                <a:spcPts val="277"/>
              </a:spcBef>
              <a:spcAft>
                <a:spcPts val="0"/>
              </a:spcAft>
              <a:buClr>
                <a:schemeClr val="dk1"/>
              </a:buClr>
              <a:buSzPts val="1387"/>
              <a:buFont typeface="Arial"/>
              <a:buNone/>
              <a:defRPr sz="1387" b="1"/>
            </a:lvl7pPr>
            <a:lvl8pPr marL="3657600" lvl="7" indent="-228600" algn="l">
              <a:spcBef>
                <a:spcPts val="277"/>
              </a:spcBef>
              <a:spcAft>
                <a:spcPts val="0"/>
              </a:spcAft>
              <a:buClr>
                <a:schemeClr val="dk1"/>
              </a:buClr>
              <a:buSzPts val="1387"/>
              <a:buFont typeface="Arial"/>
              <a:buNone/>
              <a:defRPr sz="1387" b="1"/>
            </a:lvl8pPr>
            <a:lvl9pPr marL="4114800" lvl="8" indent="-228600" algn="l">
              <a:spcBef>
                <a:spcPts val="277"/>
              </a:spcBef>
              <a:spcAft>
                <a:spcPts val="0"/>
              </a:spcAft>
              <a:buClr>
                <a:schemeClr val="dk1"/>
              </a:buClr>
              <a:buSzPts val="1387"/>
              <a:buFont typeface="Arial"/>
              <a:buNone/>
              <a:defRPr sz="1387" b="1"/>
            </a:lvl9pPr>
          </a:lstStyle>
          <a:p>
            <a:endParaRPr/>
          </a:p>
        </p:txBody>
      </p:sp>
      <p:sp>
        <p:nvSpPr>
          <p:cNvPr id="126" name="Google Shape;126;p31"/>
          <p:cNvSpPr txBox="1">
            <a:spLocks noGrp="1"/>
          </p:cNvSpPr>
          <p:nvPr>
            <p:ph type="body" idx="2"/>
          </p:nvPr>
        </p:nvSpPr>
        <p:spPr>
          <a:xfrm>
            <a:off x="2193926" y="10439402"/>
            <a:ext cx="19392901" cy="18965864"/>
          </a:xfrm>
          <a:prstGeom prst="rect">
            <a:avLst/>
          </a:prstGeom>
          <a:noFill/>
          <a:ln>
            <a:noFill/>
          </a:ln>
        </p:spPr>
        <p:txBody>
          <a:bodyPr spcFirstLastPara="1" wrap="square" lIns="380325" tIns="380325" rIns="380325" bIns="380325" anchor="t" anchorCtr="0">
            <a:noAutofit/>
          </a:bodyPr>
          <a:lstStyle>
            <a:lvl1pPr marL="457200" lvl="0" indent="-364045" algn="l">
              <a:spcBef>
                <a:spcPts val="427"/>
              </a:spcBef>
              <a:spcAft>
                <a:spcPts val="0"/>
              </a:spcAft>
              <a:buClr>
                <a:schemeClr val="dk1"/>
              </a:buClr>
              <a:buSzPts val="2133"/>
              <a:buFont typeface="Arial"/>
              <a:buChar char="•"/>
              <a:defRPr sz="2133"/>
            </a:lvl1pPr>
            <a:lvl2pPr marL="914400" lvl="1" indent="-343725" algn="l">
              <a:spcBef>
                <a:spcPts val="363"/>
              </a:spcBef>
              <a:spcAft>
                <a:spcPts val="0"/>
              </a:spcAft>
              <a:buClr>
                <a:schemeClr val="dk1"/>
              </a:buClr>
              <a:buSzPts val="1813"/>
              <a:buFont typeface="Arial"/>
              <a:buChar char="–"/>
              <a:defRPr sz="1812"/>
            </a:lvl2pPr>
            <a:lvl3pPr marL="1371600" lvl="2" indent="-330200" algn="l">
              <a:spcBef>
                <a:spcPts val="320"/>
              </a:spcBef>
              <a:spcAft>
                <a:spcPts val="0"/>
              </a:spcAft>
              <a:buClr>
                <a:schemeClr val="dk1"/>
              </a:buClr>
              <a:buSzPts val="1600"/>
              <a:buFont typeface="Arial"/>
              <a:buChar char="•"/>
              <a:defRPr sz="1600"/>
            </a:lvl3pPr>
            <a:lvl4pPr marL="1828800" lvl="3" indent="-316674" algn="l">
              <a:spcBef>
                <a:spcPts val="277"/>
              </a:spcBef>
              <a:spcAft>
                <a:spcPts val="0"/>
              </a:spcAft>
              <a:buClr>
                <a:schemeClr val="dk1"/>
              </a:buClr>
              <a:buSzPts val="1387"/>
              <a:buFont typeface="Arial"/>
              <a:buChar char="–"/>
              <a:defRPr sz="1387"/>
            </a:lvl4pPr>
            <a:lvl5pPr marL="2286000" lvl="4" indent="-316674" algn="l">
              <a:spcBef>
                <a:spcPts val="277"/>
              </a:spcBef>
              <a:spcAft>
                <a:spcPts val="0"/>
              </a:spcAft>
              <a:buClr>
                <a:schemeClr val="dk1"/>
              </a:buClr>
              <a:buSzPts val="1387"/>
              <a:buFont typeface="Arial"/>
              <a:buChar char="»"/>
              <a:defRPr sz="1387"/>
            </a:lvl5pPr>
            <a:lvl6pPr marL="2743200" lvl="5" indent="-316674" algn="l">
              <a:spcBef>
                <a:spcPts val="277"/>
              </a:spcBef>
              <a:spcAft>
                <a:spcPts val="0"/>
              </a:spcAft>
              <a:buClr>
                <a:schemeClr val="dk1"/>
              </a:buClr>
              <a:buSzPts val="1387"/>
              <a:buFont typeface="Arial"/>
              <a:buChar char="»"/>
              <a:defRPr sz="1387"/>
            </a:lvl6pPr>
            <a:lvl7pPr marL="3200400" lvl="6" indent="-316674" algn="l">
              <a:spcBef>
                <a:spcPts val="277"/>
              </a:spcBef>
              <a:spcAft>
                <a:spcPts val="0"/>
              </a:spcAft>
              <a:buClr>
                <a:schemeClr val="dk1"/>
              </a:buClr>
              <a:buSzPts val="1387"/>
              <a:buFont typeface="Arial"/>
              <a:buChar char="»"/>
              <a:defRPr sz="1387"/>
            </a:lvl7pPr>
            <a:lvl8pPr marL="3657600" lvl="7" indent="-316674" algn="l">
              <a:spcBef>
                <a:spcPts val="277"/>
              </a:spcBef>
              <a:spcAft>
                <a:spcPts val="0"/>
              </a:spcAft>
              <a:buClr>
                <a:schemeClr val="dk1"/>
              </a:buClr>
              <a:buSzPts val="1387"/>
              <a:buFont typeface="Arial"/>
              <a:buChar char="»"/>
              <a:defRPr sz="1387"/>
            </a:lvl8pPr>
            <a:lvl9pPr marL="4114800" lvl="8" indent="-316674" algn="l">
              <a:spcBef>
                <a:spcPts val="277"/>
              </a:spcBef>
              <a:spcAft>
                <a:spcPts val="0"/>
              </a:spcAft>
              <a:buClr>
                <a:schemeClr val="dk1"/>
              </a:buClr>
              <a:buSzPts val="1387"/>
              <a:buFont typeface="Arial"/>
              <a:buChar char="»"/>
              <a:defRPr sz="1387"/>
            </a:lvl9pPr>
          </a:lstStyle>
          <a:p>
            <a:endParaRPr/>
          </a:p>
        </p:txBody>
      </p:sp>
      <p:sp>
        <p:nvSpPr>
          <p:cNvPr id="127" name="Google Shape;127;p31"/>
          <p:cNvSpPr txBox="1">
            <a:spLocks noGrp="1"/>
          </p:cNvSpPr>
          <p:nvPr>
            <p:ph type="body" idx="3"/>
          </p:nvPr>
        </p:nvSpPr>
        <p:spPr>
          <a:xfrm>
            <a:off x="22296440" y="7369178"/>
            <a:ext cx="19400837" cy="3070226"/>
          </a:xfrm>
          <a:prstGeom prst="rect">
            <a:avLst/>
          </a:prstGeom>
          <a:noFill/>
          <a:ln>
            <a:noFill/>
          </a:ln>
        </p:spPr>
        <p:txBody>
          <a:bodyPr spcFirstLastPara="1" wrap="square" lIns="380325" tIns="380325" rIns="380325" bIns="380325" anchor="b" anchorCtr="0">
            <a:noAutofit/>
          </a:bodyPr>
          <a:lstStyle>
            <a:lvl1pPr marL="457200" lvl="0" indent="-228600" algn="l">
              <a:spcBef>
                <a:spcPts val="427"/>
              </a:spcBef>
              <a:spcAft>
                <a:spcPts val="0"/>
              </a:spcAft>
              <a:buClr>
                <a:schemeClr val="dk1"/>
              </a:buClr>
              <a:buSzPts val="2133"/>
              <a:buFont typeface="Arial"/>
              <a:buNone/>
              <a:defRPr sz="2133" b="1"/>
            </a:lvl1pPr>
            <a:lvl2pPr marL="914400" lvl="1" indent="-228600" algn="l">
              <a:spcBef>
                <a:spcPts val="363"/>
              </a:spcBef>
              <a:spcAft>
                <a:spcPts val="0"/>
              </a:spcAft>
              <a:buClr>
                <a:schemeClr val="dk1"/>
              </a:buClr>
              <a:buSzPts val="1813"/>
              <a:buFont typeface="Arial"/>
              <a:buNone/>
              <a:defRPr sz="1812" b="1"/>
            </a:lvl2pPr>
            <a:lvl3pPr marL="1371600" lvl="2" indent="-228600" algn="l">
              <a:spcBef>
                <a:spcPts val="320"/>
              </a:spcBef>
              <a:spcAft>
                <a:spcPts val="0"/>
              </a:spcAft>
              <a:buClr>
                <a:schemeClr val="dk1"/>
              </a:buClr>
              <a:buSzPts val="1600"/>
              <a:buFont typeface="Arial"/>
              <a:buNone/>
              <a:defRPr sz="1600" b="1"/>
            </a:lvl3pPr>
            <a:lvl4pPr marL="1828800" lvl="3" indent="-228600" algn="l">
              <a:spcBef>
                <a:spcPts val="277"/>
              </a:spcBef>
              <a:spcAft>
                <a:spcPts val="0"/>
              </a:spcAft>
              <a:buClr>
                <a:schemeClr val="dk1"/>
              </a:buClr>
              <a:buSzPts val="1387"/>
              <a:buFont typeface="Arial"/>
              <a:buNone/>
              <a:defRPr sz="1387" b="1"/>
            </a:lvl4pPr>
            <a:lvl5pPr marL="2286000" lvl="4" indent="-228600" algn="l">
              <a:spcBef>
                <a:spcPts val="277"/>
              </a:spcBef>
              <a:spcAft>
                <a:spcPts val="0"/>
              </a:spcAft>
              <a:buClr>
                <a:schemeClr val="dk1"/>
              </a:buClr>
              <a:buSzPts val="1387"/>
              <a:buFont typeface="Arial"/>
              <a:buNone/>
              <a:defRPr sz="1387" b="1"/>
            </a:lvl5pPr>
            <a:lvl6pPr marL="2743200" lvl="5" indent="-228600" algn="l">
              <a:spcBef>
                <a:spcPts val="277"/>
              </a:spcBef>
              <a:spcAft>
                <a:spcPts val="0"/>
              </a:spcAft>
              <a:buClr>
                <a:schemeClr val="dk1"/>
              </a:buClr>
              <a:buSzPts val="1387"/>
              <a:buFont typeface="Arial"/>
              <a:buNone/>
              <a:defRPr sz="1387" b="1"/>
            </a:lvl6pPr>
            <a:lvl7pPr marL="3200400" lvl="6" indent="-228600" algn="l">
              <a:spcBef>
                <a:spcPts val="277"/>
              </a:spcBef>
              <a:spcAft>
                <a:spcPts val="0"/>
              </a:spcAft>
              <a:buClr>
                <a:schemeClr val="dk1"/>
              </a:buClr>
              <a:buSzPts val="1387"/>
              <a:buFont typeface="Arial"/>
              <a:buNone/>
              <a:defRPr sz="1387" b="1"/>
            </a:lvl7pPr>
            <a:lvl8pPr marL="3657600" lvl="7" indent="-228600" algn="l">
              <a:spcBef>
                <a:spcPts val="277"/>
              </a:spcBef>
              <a:spcAft>
                <a:spcPts val="0"/>
              </a:spcAft>
              <a:buClr>
                <a:schemeClr val="dk1"/>
              </a:buClr>
              <a:buSzPts val="1387"/>
              <a:buFont typeface="Arial"/>
              <a:buNone/>
              <a:defRPr sz="1387" b="1"/>
            </a:lvl8pPr>
            <a:lvl9pPr marL="4114800" lvl="8" indent="-228600" algn="l">
              <a:spcBef>
                <a:spcPts val="277"/>
              </a:spcBef>
              <a:spcAft>
                <a:spcPts val="0"/>
              </a:spcAft>
              <a:buClr>
                <a:schemeClr val="dk1"/>
              </a:buClr>
              <a:buSzPts val="1387"/>
              <a:buFont typeface="Arial"/>
              <a:buNone/>
              <a:defRPr sz="1387" b="1"/>
            </a:lvl9pPr>
          </a:lstStyle>
          <a:p>
            <a:endParaRPr/>
          </a:p>
        </p:txBody>
      </p:sp>
      <p:sp>
        <p:nvSpPr>
          <p:cNvPr id="128" name="Google Shape;128;p31"/>
          <p:cNvSpPr txBox="1">
            <a:spLocks noGrp="1"/>
          </p:cNvSpPr>
          <p:nvPr>
            <p:ph type="body" idx="4"/>
          </p:nvPr>
        </p:nvSpPr>
        <p:spPr>
          <a:xfrm>
            <a:off x="22296440" y="10439402"/>
            <a:ext cx="19400837" cy="18965864"/>
          </a:xfrm>
          <a:prstGeom prst="rect">
            <a:avLst/>
          </a:prstGeom>
          <a:noFill/>
          <a:ln>
            <a:noFill/>
          </a:ln>
        </p:spPr>
        <p:txBody>
          <a:bodyPr spcFirstLastPara="1" wrap="square" lIns="380325" tIns="380325" rIns="380325" bIns="380325" anchor="t" anchorCtr="0">
            <a:noAutofit/>
          </a:bodyPr>
          <a:lstStyle>
            <a:lvl1pPr marL="457200" lvl="0" indent="-364045" algn="l">
              <a:spcBef>
                <a:spcPts val="427"/>
              </a:spcBef>
              <a:spcAft>
                <a:spcPts val="0"/>
              </a:spcAft>
              <a:buClr>
                <a:schemeClr val="dk1"/>
              </a:buClr>
              <a:buSzPts val="2133"/>
              <a:buFont typeface="Arial"/>
              <a:buChar char="•"/>
              <a:defRPr sz="2133"/>
            </a:lvl1pPr>
            <a:lvl2pPr marL="914400" lvl="1" indent="-343725" algn="l">
              <a:spcBef>
                <a:spcPts val="363"/>
              </a:spcBef>
              <a:spcAft>
                <a:spcPts val="0"/>
              </a:spcAft>
              <a:buClr>
                <a:schemeClr val="dk1"/>
              </a:buClr>
              <a:buSzPts val="1813"/>
              <a:buFont typeface="Arial"/>
              <a:buChar char="–"/>
              <a:defRPr sz="1812"/>
            </a:lvl2pPr>
            <a:lvl3pPr marL="1371600" lvl="2" indent="-330200" algn="l">
              <a:spcBef>
                <a:spcPts val="320"/>
              </a:spcBef>
              <a:spcAft>
                <a:spcPts val="0"/>
              </a:spcAft>
              <a:buClr>
                <a:schemeClr val="dk1"/>
              </a:buClr>
              <a:buSzPts val="1600"/>
              <a:buFont typeface="Arial"/>
              <a:buChar char="•"/>
              <a:defRPr sz="1600"/>
            </a:lvl3pPr>
            <a:lvl4pPr marL="1828800" lvl="3" indent="-316674" algn="l">
              <a:spcBef>
                <a:spcPts val="277"/>
              </a:spcBef>
              <a:spcAft>
                <a:spcPts val="0"/>
              </a:spcAft>
              <a:buClr>
                <a:schemeClr val="dk1"/>
              </a:buClr>
              <a:buSzPts val="1387"/>
              <a:buFont typeface="Arial"/>
              <a:buChar char="–"/>
              <a:defRPr sz="1387"/>
            </a:lvl4pPr>
            <a:lvl5pPr marL="2286000" lvl="4" indent="-316674" algn="l">
              <a:spcBef>
                <a:spcPts val="277"/>
              </a:spcBef>
              <a:spcAft>
                <a:spcPts val="0"/>
              </a:spcAft>
              <a:buClr>
                <a:schemeClr val="dk1"/>
              </a:buClr>
              <a:buSzPts val="1387"/>
              <a:buFont typeface="Arial"/>
              <a:buChar char="»"/>
              <a:defRPr sz="1387"/>
            </a:lvl5pPr>
            <a:lvl6pPr marL="2743200" lvl="5" indent="-316674" algn="l">
              <a:spcBef>
                <a:spcPts val="277"/>
              </a:spcBef>
              <a:spcAft>
                <a:spcPts val="0"/>
              </a:spcAft>
              <a:buClr>
                <a:schemeClr val="dk1"/>
              </a:buClr>
              <a:buSzPts val="1387"/>
              <a:buFont typeface="Arial"/>
              <a:buChar char="»"/>
              <a:defRPr sz="1387"/>
            </a:lvl6pPr>
            <a:lvl7pPr marL="3200400" lvl="6" indent="-316674" algn="l">
              <a:spcBef>
                <a:spcPts val="277"/>
              </a:spcBef>
              <a:spcAft>
                <a:spcPts val="0"/>
              </a:spcAft>
              <a:buClr>
                <a:schemeClr val="dk1"/>
              </a:buClr>
              <a:buSzPts val="1387"/>
              <a:buFont typeface="Arial"/>
              <a:buChar char="»"/>
              <a:defRPr sz="1387"/>
            </a:lvl7pPr>
            <a:lvl8pPr marL="3657600" lvl="7" indent="-316674" algn="l">
              <a:spcBef>
                <a:spcPts val="277"/>
              </a:spcBef>
              <a:spcAft>
                <a:spcPts val="0"/>
              </a:spcAft>
              <a:buClr>
                <a:schemeClr val="dk1"/>
              </a:buClr>
              <a:buSzPts val="1387"/>
              <a:buFont typeface="Arial"/>
              <a:buChar char="»"/>
              <a:defRPr sz="1387"/>
            </a:lvl8pPr>
            <a:lvl9pPr marL="4114800" lvl="8" indent="-316674" algn="l">
              <a:spcBef>
                <a:spcPts val="277"/>
              </a:spcBef>
              <a:spcAft>
                <a:spcPts val="0"/>
              </a:spcAft>
              <a:buClr>
                <a:schemeClr val="dk1"/>
              </a:buClr>
              <a:buSzPts val="1387"/>
              <a:buFont typeface="Arial"/>
              <a:buChar char="»"/>
              <a:defRPr sz="1387"/>
            </a:lvl9pPr>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29"/>
        <p:cNvGrpSpPr/>
        <p:nvPr/>
      </p:nvGrpSpPr>
      <p:grpSpPr>
        <a:xfrm>
          <a:off x="0" y="0"/>
          <a:ext cx="0" cy="0"/>
          <a:chOff x="0" y="0"/>
          <a:chExt cx="0" cy="0"/>
        </a:xfrm>
      </p:grpSpPr>
      <p:sp>
        <p:nvSpPr>
          <p:cNvPr id="130" name="Google Shape;130;p32"/>
          <p:cNvSpPr txBox="1">
            <a:spLocks noGrp="1"/>
          </p:cNvSpPr>
          <p:nvPr>
            <p:ph type="title"/>
          </p:nvPr>
        </p:nvSpPr>
        <p:spPr>
          <a:xfrm>
            <a:off x="960120" y="1272540"/>
            <a:ext cx="41925240" cy="2202180"/>
          </a:xfrm>
          <a:prstGeom prst="rect">
            <a:avLst/>
          </a:prstGeom>
          <a:noFill/>
          <a:ln>
            <a:noFill/>
          </a:ln>
        </p:spPr>
        <p:txBody>
          <a:bodyPr spcFirstLastPara="1" wrap="square" lIns="76050" tIns="38000" rIns="76050" bIns="380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31"/>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6"/>
        <p:cNvGrpSpPr/>
        <p:nvPr/>
      </p:nvGrpSpPr>
      <p:grpSpPr>
        <a:xfrm>
          <a:off x="0" y="0"/>
          <a:ext cx="0" cy="0"/>
          <a:chOff x="0" y="0"/>
          <a:chExt cx="0" cy="0"/>
        </a:xfrm>
      </p:grpSpPr>
      <p:sp>
        <p:nvSpPr>
          <p:cNvPr id="27" name="Google Shape;27;p5"/>
          <p:cNvSpPr txBox="1">
            <a:spLocks noGrp="1"/>
          </p:cNvSpPr>
          <p:nvPr>
            <p:ph type="title"/>
          </p:nvPr>
        </p:nvSpPr>
        <p:spPr>
          <a:xfrm>
            <a:off x="3467103" y="21153440"/>
            <a:ext cx="37307839" cy="6537326"/>
          </a:xfrm>
          <a:prstGeom prst="rect">
            <a:avLst/>
          </a:prstGeom>
          <a:noFill/>
          <a:ln>
            <a:noFill/>
          </a:ln>
        </p:spPr>
        <p:txBody>
          <a:bodyPr spcFirstLastPara="1" wrap="square" lIns="76050" tIns="38000" rIns="76050" bIns="38000" anchor="t" anchorCtr="0">
            <a:noAutofit/>
          </a:bodyPr>
          <a:lstStyle>
            <a:lvl1pPr lvl="0" algn="l">
              <a:spcBef>
                <a:spcPts val="0"/>
              </a:spcBef>
              <a:spcAft>
                <a:spcPts val="0"/>
              </a:spcAft>
              <a:buSzPts val="1400"/>
              <a:buNone/>
              <a:defRPr sz="352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8" name="Google Shape;28;p5"/>
          <p:cNvSpPr txBox="1">
            <a:spLocks noGrp="1"/>
          </p:cNvSpPr>
          <p:nvPr>
            <p:ph type="body" idx="1"/>
          </p:nvPr>
        </p:nvSpPr>
        <p:spPr>
          <a:xfrm>
            <a:off x="3467103" y="13952538"/>
            <a:ext cx="37307839" cy="7200900"/>
          </a:xfrm>
          <a:prstGeom prst="rect">
            <a:avLst/>
          </a:prstGeom>
          <a:noFill/>
          <a:ln>
            <a:noFill/>
          </a:ln>
        </p:spPr>
        <p:txBody>
          <a:bodyPr spcFirstLastPara="1" wrap="square" lIns="380325" tIns="380325" rIns="380325" bIns="380325" anchor="b" anchorCtr="0">
            <a:noAutofit/>
          </a:bodyPr>
          <a:lstStyle>
            <a:lvl1pPr marL="457200" lvl="0" indent="-228600" algn="l">
              <a:spcBef>
                <a:spcPts val="363"/>
              </a:spcBef>
              <a:spcAft>
                <a:spcPts val="0"/>
              </a:spcAft>
              <a:buClr>
                <a:schemeClr val="dk1"/>
              </a:buClr>
              <a:buSzPts val="1813"/>
              <a:buFont typeface="Arial"/>
              <a:buNone/>
              <a:defRPr sz="1812"/>
            </a:lvl1pPr>
            <a:lvl2pPr marL="914400" lvl="1" indent="-228600" algn="l">
              <a:spcBef>
                <a:spcPts val="320"/>
              </a:spcBef>
              <a:spcAft>
                <a:spcPts val="0"/>
              </a:spcAft>
              <a:buClr>
                <a:schemeClr val="dk1"/>
              </a:buClr>
              <a:buSzPts val="1600"/>
              <a:buFont typeface="Arial"/>
              <a:buNone/>
              <a:defRPr sz="1600"/>
            </a:lvl2pPr>
            <a:lvl3pPr marL="1371600" lvl="2" indent="-228600" algn="l">
              <a:spcBef>
                <a:spcPts val="277"/>
              </a:spcBef>
              <a:spcAft>
                <a:spcPts val="0"/>
              </a:spcAft>
              <a:buClr>
                <a:schemeClr val="dk1"/>
              </a:buClr>
              <a:buSzPts val="1387"/>
              <a:buFont typeface="Arial"/>
              <a:buNone/>
              <a:defRPr sz="1387"/>
            </a:lvl3pPr>
            <a:lvl4pPr marL="1828800" lvl="3" indent="-228600" algn="l">
              <a:spcBef>
                <a:spcPts val="256"/>
              </a:spcBef>
              <a:spcAft>
                <a:spcPts val="0"/>
              </a:spcAft>
              <a:buClr>
                <a:schemeClr val="dk1"/>
              </a:buClr>
              <a:buSzPts val="1280"/>
              <a:buFont typeface="Arial"/>
              <a:buNone/>
              <a:defRPr sz="1280"/>
            </a:lvl4pPr>
            <a:lvl5pPr marL="2286000" lvl="4" indent="-228600" algn="l">
              <a:spcBef>
                <a:spcPts val="256"/>
              </a:spcBef>
              <a:spcAft>
                <a:spcPts val="0"/>
              </a:spcAft>
              <a:buClr>
                <a:schemeClr val="dk1"/>
              </a:buClr>
              <a:buSzPts val="1280"/>
              <a:buFont typeface="Arial"/>
              <a:buNone/>
              <a:defRPr sz="1280"/>
            </a:lvl5pPr>
            <a:lvl6pPr marL="2743200" lvl="5" indent="-228600" algn="l">
              <a:spcBef>
                <a:spcPts val="256"/>
              </a:spcBef>
              <a:spcAft>
                <a:spcPts val="0"/>
              </a:spcAft>
              <a:buClr>
                <a:schemeClr val="dk1"/>
              </a:buClr>
              <a:buSzPts val="1280"/>
              <a:buFont typeface="Arial"/>
              <a:buNone/>
              <a:defRPr sz="1280"/>
            </a:lvl6pPr>
            <a:lvl7pPr marL="3200400" lvl="6" indent="-228600" algn="l">
              <a:spcBef>
                <a:spcPts val="256"/>
              </a:spcBef>
              <a:spcAft>
                <a:spcPts val="0"/>
              </a:spcAft>
              <a:buClr>
                <a:schemeClr val="dk1"/>
              </a:buClr>
              <a:buSzPts val="1280"/>
              <a:buFont typeface="Arial"/>
              <a:buNone/>
              <a:defRPr sz="1280"/>
            </a:lvl7pPr>
            <a:lvl8pPr marL="3657600" lvl="7" indent="-228600" algn="l">
              <a:spcBef>
                <a:spcPts val="256"/>
              </a:spcBef>
              <a:spcAft>
                <a:spcPts val="0"/>
              </a:spcAft>
              <a:buClr>
                <a:schemeClr val="dk1"/>
              </a:buClr>
              <a:buSzPts val="1280"/>
              <a:buFont typeface="Arial"/>
              <a:buNone/>
              <a:defRPr sz="1280"/>
            </a:lvl8pPr>
            <a:lvl9pPr marL="4114800" lvl="8" indent="-228600" algn="l">
              <a:spcBef>
                <a:spcPts val="256"/>
              </a:spcBef>
              <a:spcAft>
                <a:spcPts val="0"/>
              </a:spcAft>
              <a:buClr>
                <a:schemeClr val="dk1"/>
              </a:buClr>
              <a:buSzPts val="1280"/>
              <a:buFont typeface="Arial"/>
              <a:buNone/>
              <a:defRPr sz="1280"/>
            </a:lvl9pPr>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32"/>
        <p:cNvGrpSpPr/>
        <p:nvPr/>
      </p:nvGrpSpPr>
      <p:grpSpPr>
        <a:xfrm>
          <a:off x="0" y="0"/>
          <a:ext cx="0" cy="0"/>
          <a:chOff x="0" y="0"/>
          <a:chExt cx="0" cy="0"/>
        </a:xfrm>
      </p:grpSpPr>
      <p:sp>
        <p:nvSpPr>
          <p:cNvPr id="133" name="Google Shape;133;p34"/>
          <p:cNvSpPr txBox="1">
            <a:spLocks noGrp="1"/>
          </p:cNvSpPr>
          <p:nvPr>
            <p:ph type="title"/>
          </p:nvPr>
        </p:nvSpPr>
        <p:spPr>
          <a:xfrm>
            <a:off x="2193926" y="1311276"/>
            <a:ext cx="14439901" cy="5576889"/>
          </a:xfrm>
          <a:prstGeom prst="rect">
            <a:avLst/>
          </a:prstGeom>
          <a:noFill/>
          <a:ln>
            <a:noFill/>
          </a:ln>
        </p:spPr>
        <p:txBody>
          <a:bodyPr spcFirstLastPara="1" wrap="square" lIns="76050" tIns="38000" rIns="76050" bIns="38000" anchor="b" anchorCtr="0">
            <a:noAutofit/>
          </a:bodyPr>
          <a:lstStyle>
            <a:lvl1pPr lvl="0" algn="l">
              <a:spcBef>
                <a:spcPts val="0"/>
              </a:spcBef>
              <a:spcAft>
                <a:spcPts val="0"/>
              </a:spcAft>
              <a:buSzPts val="1400"/>
              <a:buNone/>
              <a:defRPr sz="1812"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34" name="Google Shape;134;p34"/>
          <p:cNvSpPr txBox="1">
            <a:spLocks noGrp="1"/>
          </p:cNvSpPr>
          <p:nvPr>
            <p:ph type="body" idx="1"/>
          </p:nvPr>
        </p:nvSpPr>
        <p:spPr>
          <a:xfrm>
            <a:off x="17160875" y="1311276"/>
            <a:ext cx="24536400" cy="28093989"/>
          </a:xfrm>
          <a:prstGeom prst="rect">
            <a:avLst/>
          </a:prstGeom>
          <a:noFill/>
          <a:ln>
            <a:noFill/>
          </a:ln>
        </p:spPr>
        <p:txBody>
          <a:bodyPr spcFirstLastPara="1" wrap="square" lIns="380325" tIns="380325" rIns="380325" bIns="380325" anchor="t" anchorCtr="0">
            <a:noAutofit/>
          </a:bodyPr>
          <a:lstStyle>
            <a:lvl1pPr marL="457200" lvl="0" indent="-411480" algn="l">
              <a:spcBef>
                <a:spcPts val="576"/>
              </a:spcBef>
              <a:spcAft>
                <a:spcPts val="0"/>
              </a:spcAft>
              <a:buClr>
                <a:schemeClr val="dk1"/>
              </a:buClr>
              <a:buSzPts val="2880"/>
              <a:buFont typeface="Arial"/>
              <a:buChar char="•"/>
              <a:defRPr sz="2880"/>
            </a:lvl1pPr>
            <a:lvl2pPr marL="914400" lvl="1" indent="-384365" algn="l">
              <a:spcBef>
                <a:spcPts val="491"/>
              </a:spcBef>
              <a:spcAft>
                <a:spcPts val="0"/>
              </a:spcAft>
              <a:buClr>
                <a:schemeClr val="dk1"/>
              </a:buClr>
              <a:buSzPts val="2453"/>
              <a:buFont typeface="Arial"/>
              <a:buChar char="–"/>
              <a:defRPr sz="2453"/>
            </a:lvl2pPr>
            <a:lvl3pPr marL="1371600" lvl="2" indent="-364045" algn="l">
              <a:spcBef>
                <a:spcPts val="427"/>
              </a:spcBef>
              <a:spcAft>
                <a:spcPts val="0"/>
              </a:spcAft>
              <a:buClr>
                <a:schemeClr val="dk1"/>
              </a:buClr>
              <a:buSzPts val="2133"/>
              <a:buFont typeface="Arial"/>
              <a:buChar char="•"/>
              <a:defRPr sz="2133"/>
            </a:lvl3pPr>
            <a:lvl4pPr marL="1828800" lvl="3" indent="-343725" algn="l">
              <a:spcBef>
                <a:spcPts val="363"/>
              </a:spcBef>
              <a:spcAft>
                <a:spcPts val="0"/>
              </a:spcAft>
              <a:buClr>
                <a:schemeClr val="dk1"/>
              </a:buClr>
              <a:buSzPts val="1813"/>
              <a:buFont typeface="Arial"/>
              <a:buChar char="–"/>
              <a:defRPr sz="1812"/>
            </a:lvl4pPr>
            <a:lvl5pPr marL="2286000" lvl="4" indent="-343725" algn="l">
              <a:spcBef>
                <a:spcPts val="363"/>
              </a:spcBef>
              <a:spcAft>
                <a:spcPts val="0"/>
              </a:spcAft>
              <a:buClr>
                <a:schemeClr val="dk1"/>
              </a:buClr>
              <a:buSzPts val="1813"/>
              <a:buFont typeface="Arial"/>
              <a:buChar char="»"/>
              <a:defRPr sz="1812"/>
            </a:lvl5pPr>
            <a:lvl6pPr marL="2743200" lvl="5" indent="-343725" algn="l">
              <a:spcBef>
                <a:spcPts val="363"/>
              </a:spcBef>
              <a:spcAft>
                <a:spcPts val="0"/>
              </a:spcAft>
              <a:buClr>
                <a:schemeClr val="dk1"/>
              </a:buClr>
              <a:buSzPts val="1813"/>
              <a:buFont typeface="Arial"/>
              <a:buChar char="»"/>
              <a:defRPr sz="1812"/>
            </a:lvl6pPr>
            <a:lvl7pPr marL="3200400" lvl="6" indent="-343725" algn="l">
              <a:spcBef>
                <a:spcPts val="363"/>
              </a:spcBef>
              <a:spcAft>
                <a:spcPts val="0"/>
              </a:spcAft>
              <a:buClr>
                <a:schemeClr val="dk1"/>
              </a:buClr>
              <a:buSzPts val="1813"/>
              <a:buFont typeface="Arial"/>
              <a:buChar char="»"/>
              <a:defRPr sz="1812"/>
            </a:lvl7pPr>
            <a:lvl8pPr marL="3657600" lvl="7" indent="-343725" algn="l">
              <a:spcBef>
                <a:spcPts val="363"/>
              </a:spcBef>
              <a:spcAft>
                <a:spcPts val="0"/>
              </a:spcAft>
              <a:buClr>
                <a:schemeClr val="dk1"/>
              </a:buClr>
              <a:buSzPts val="1813"/>
              <a:buFont typeface="Arial"/>
              <a:buChar char="»"/>
              <a:defRPr sz="1812"/>
            </a:lvl8pPr>
            <a:lvl9pPr marL="4114800" lvl="8" indent="-343725" algn="l">
              <a:spcBef>
                <a:spcPts val="363"/>
              </a:spcBef>
              <a:spcAft>
                <a:spcPts val="0"/>
              </a:spcAft>
              <a:buClr>
                <a:schemeClr val="dk1"/>
              </a:buClr>
              <a:buSzPts val="1813"/>
              <a:buFont typeface="Arial"/>
              <a:buChar char="»"/>
              <a:defRPr sz="1812"/>
            </a:lvl9pPr>
          </a:lstStyle>
          <a:p>
            <a:endParaRPr/>
          </a:p>
        </p:txBody>
      </p:sp>
      <p:sp>
        <p:nvSpPr>
          <p:cNvPr id="135" name="Google Shape;135;p34"/>
          <p:cNvSpPr txBox="1">
            <a:spLocks noGrp="1"/>
          </p:cNvSpPr>
          <p:nvPr>
            <p:ph type="body" idx="2"/>
          </p:nvPr>
        </p:nvSpPr>
        <p:spPr>
          <a:xfrm>
            <a:off x="2193926" y="6888164"/>
            <a:ext cx="14439901" cy="22517100"/>
          </a:xfrm>
          <a:prstGeom prst="rect">
            <a:avLst/>
          </a:prstGeom>
          <a:noFill/>
          <a:ln>
            <a:noFill/>
          </a:ln>
        </p:spPr>
        <p:txBody>
          <a:bodyPr spcFirstLastPara="1" wrap="square" lIns="380325" tIns="380325" rIns="380325" bIns="380325" anchor="t" anchorCtr="0">
            <a:noAutofit/>
          </a:bodyPr>
          <a:lstStyle>
            <a:lvl1pPr marL="457200" lvl="0" indent="-228600" algn="l">
              <a:spcBef>
                <a:spcPts val="256"/>
              </a:spcBef>
              <a:spcAft>
                <a:spcPts val="0"/>
              </a:spcAft>
              <a:buClr>
                <a:schemeClr val="dk1"/>
              </a:buClr>
              <a:buSzPts val="1280"/>
              <a:buFont typeface="Arial"/>
              <a:buNone/>
              <a:defRPr sz="1280"/>
            </a:lvl1pPr>
            <a:lvl2pPr marL="914400" lvl="1" indent="-228600" algn="l">
              <a:spcBef>
                <a:spcPts val="213"/>
              </a:spcBef>
              <a:spcAft>
                <a:spcPts val="0"/>
              </a:spcAft>
              <a:buClr>
                <a:schemeClr val="dk1"/>
              </a:buClr>
              <a:buSzPts val="1067"/>
              <a:buFont typeface="Arial"/>
              <a:buNone/>
              <a:defRPr sz="1067"/>
            </a:lvl2pPr>
            <a:lvl3pPr marL="1371600" lvl="2" indent="-228600" algn="l">
              <a:spcBef>
                <a:spcPts val="171"/>
              </a:spcBef>
              <a:spcAft>
                <a:spcPts val="0"/>
              </a:spcAft>
              <a:buClr>
                <a:schemeClr val="dk1"/>
              </a:buClr>
              <a:buSzPts val="853"/>
              <a:buFont typeface="Arial"/>
              <a:buNone/>
              <a:defRPr sz="853"/>
            </a:lvl3pPr>
            <a:lvl4pPr marL="1828800" lvl="3" indent="-228600" algn="l">
              <a:spcBef>
                <a:spcPts val="149"/>
              </a:spcBef>
              <a:spcAft>
                <a:spcPts val="0"/>
              </a:spcAft>
              <a:buClr>
                <a:schemeClr val="dk1"/>
              </a:buClr>
              <a:buSzPts val="747"/>
              <a:buFont typeface="Arial"/>
              <a:buNone/>
              <a:defRPr sz="747"/>
            </a:lvl4pPr>
            <a:lvl5pPr marL="2286000" lvl="4" indent="-228600" algn="l">
              <a:spcBef>
                <a:spcPts val="149"/>
              </a:spcBef>
              <a:spcAft>
                <a:spcPts val="0"/>
              </a:spcAft>
              <a:buClr>
                <a:schemeClr val="dk1"/>
              </a:buClr>
              <a:buSzPts val="747"/>
              <a:buFont typeface="Arial"/>
              <a:buNone/>
              <a:defRPr sz="747"/>
            </a:lvl5pPr>
            <a:lvl6pPr marL="2743200" lvl="5" indent="-228600" algn="l">
              <a:spcBef>
                <a:spcPts val="149"/>
              </a:spcBef>
              <a:spcAft>
                <a:spcPts val="0"/>
              </a:spcAft>
              <a:buClr>
                <a:schemeClr val="dk1"/>
              </a:buClr>
              <a:buSzPts val="747"/>
              <a:buFont typeface="Arial"/>
              <a:buNone/>
              <a:defRPr sz="747"/>
            </a:lvl6pPr>
            <a:lvl7pPr marL="3200400" lvl="6" indent="-228600" algn="l">
              <a:spcBef>
                <a:spcPts val="149"/>
              </a:spcBef>
              <a:spcAft>
                <a:spcPts val="0"/>
              </a:spcAft>
              <a:buClr>
                <a:schemeClr val="dk1"/>
              </a:buClr>
              <a:buSzPts val="747"/>
              <a:buFont typeface="Arial"/>
              <a:buNone/>
              <a:defRPr sz="747"/>
            </a:lvl7pPr>
            <a:lvl8pPr marL="3657600" lvl="7" indent="-228600" algn="l">
              <a:spcBef>
                <a:spcPts val="149"/>
              </a:spcBef>
              <a:spcAft>
                <a:spcPts val="0"/>
              </a:spcAft>
              <a:buClr>
                <a:schemeClr val="dk1"/>
              </a:buClr>
              <a:buSzPts val="747"/>
              <a:buFont typeface="Arial"/>
              <a:buNone/>
              <a:defRPr sz="747"/>
            </a:lvl8pPr>
            <a:lvl9pPr marL="4114800" lvl="8" indent="-228600" algn="l">
              <a:spcBef>
                <a:spcPts val="149"/>
              </a:spcBef>
              <a:spcAft>
                <a:spcPts val="0"/>
              </a:spcAft>
              <a:buClr>
                <a:schemeClr val="dk1"/>
              </a:buClr>
              <a:buSzPts val="747"/>
              <a:buFont typeface="Arial"/>
              <a:buNone/>
              <a:defRPr sz="747"/>
            </a:lvl9pPr>
          </a:lstStyle>
          <a:p>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36"/>
        <p:cNvGrpSpPr/>
        <p:nvPr/>
      </p:nvGrpSpPr>
      <p:grpSpPr>
        <a:xfrm>
          <a:off x="0" y="0"/>
          <a:ext cx="0" cy="0"/>
          <a:chOff x="0" y="0"/>
          <a:chExt cx="0" cy="0"/>
        </a:xfrm>
      </p:grpSpPr>
      <p:sp>
        <p:nvSpPr>
          <p:cNvPr id="137" name="Google Shape;137;p35"/>
          <p:cNvSpPr txBox="1">
            <a:spLocks noGrp="1"/>
          </p:cNvSpPr>
          <p:nvPr>
            <p:ph type="title"/>
          </p:nvPr>
        </p:nvSpPr>
        <p:spPr>
          <a:xfrm>
            <a:off x="8602664" y="23042566"/>
            <a:ext cx="26335037" cy="2720975"/>
          </a:xfrm>
          <a:prstGeom prst="rect">
            <a:avLst/>
          </a:prstGeom>
          <a:noFill/>
          <a:ln>
            <a:noFill/>
          </a:ln>
        </p:spPr>
        <p:txBody>
          <a:bodyPr spcFirstLastPara="1" wrap="square" lIns="76050" tIns="38000" rIns="76050" bIns="38000" anchor="b" anchorCtr="0">
            <a:noAutofit/>
          </a:bodyPr>
          <a:lstStyle>
            <a:lvl1pPr lvl="0" algn="l">
              <a:spcBef>
                <a:spcPts val="0"/>
              </a:spcBef>
              <a:spcAft>
                <a:spcPts val="0"/>
              </a:spcAft>
              <a:buSzPts val="1400"/>
              <a:buNone/>
              <a:defRPr sz="1812"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38" name="Google Shape;138;p35"/>
          <p:cNvSpPr>
            <a:spLocks noGrp="1"/>
          </p:cNvSpPr>
          <p:nvPr>
            <p:ph type="pic" idx="2"/>
          </p:nvPr>
        </p:nvSpPr>
        <p:spPr>
          <a:xfrm>
            <a:off x="8602664" y="2941640"/>
            <a:ext cx="26335037" cy="19750088"/>
          </a:xfrm>
          <a:prstGeom prst="rect">
            <a:avLst/>
          </a:prstGeom>
          <a:noFill/>
          <a:ln>
            <a:noFill/>
          </a:ln>
        </p:spPr>
      </p:sp>
      <p:sp>
        <p:nvSpPr>
          <p:cNvPr id="139" name="Google Shape;139;p35"/>
          <p:cNvSpPr txBox="1">
            <a:spLocks noGrp="1"/>
          </p:cNvSpPr>
          <p:nvPr>
            <p:ph type="body" idx="1"/>
          </p:nvPr>
        </p:nvSpPr>
        <p:spPr>
          <a:xfrm>
            <a:off x="8602664" y="25763540"/>
            <a:ext cx="26335037" cy="3862388"/>
          </a:xfrm>
          <a:prstGeom prst="rect">
            <a:avLst/>
          </a:prstGeom>
          <a:noFill/>
          <a:ln>
            <a:noFill/>
          </a:ln>
        </p:spPr>
        <p:txBody>
          <a:bodyPr spcFirstLastPara="1" wrap="square" lIns="380325" tIns="380325" rIns="380325" bIns="380325" anchor="t" anchorCtr="0">
            <a:noAutofit/>
          </a:bodyPr>
          <a:lstStyle>
            <a:lvl1pPr marL="457200" lvl="0" indent="-228600" algn="l">
              <a:spcBef>
                <a:spcPts val="256"/>
              </a:spcBef>
              <a:spcAft>
                <a:spcPts val="0"/>
              </a:spcAft>
              <a:buClr>
                <a:schemeClr val="dk1"/>
              </a:buClr>
              <a:buSzPts val="1280"/>
              <a:buFont typeface="Arial"/>
              <a:buNone/>
              <a:defRPr sz="1280"/>
            </a:lvl1pPr>
            <a:lvl2pPr marL="914400" lvl="1" indent="-228600" algn="l">
              <a:spcBef>
                <a:spcPts val="213"/>
              </a:spcBef>
              <a:spcAft>
                <a:spcPts val="0"/>
              </a:spcAft>
              <a:buClr>
                <a:schemeClr val="dk1"/>
              </a:buClr>
              <a:buSzPts val="1067"/>
              <a:buFont typeface="Arial"/>
              <a:buNone/>
              <a:defRPr sz="1067"/>
            </a:lvl2pPr>
            <a:lvl3pPr marL="1371600" lvl="2" indent="-228600" algn="l">
              <a:spcBef>
                <a:spcPts val="171"/>
              </a:spcBef>
              <a:spcAft>
                <a:spcPts val="0"/>
              </a:spcAft>
              <a:buClr>
                <a:schemeClr val="dk1"/>
              </a:buClr>
              <a:buSzPts val="853"/>
              <a:buFont typeface="Arial"/>
              <a:buNone/>
              <a:defRPr sz="853"/>
            </a:lvl3pPr>
            <a:lvl4pPr marL="1828800" lvl="3" indent="-228600" algn="l">
              <a:spcBef>
                <a:spcPts val="149"/>
              </a:spcBef>
              <a:spcAft>
                <a:spcPts val="0"/>
              </a:spcAft>
              <a:buClr>
                <a:schemeClr val="dk1"/>
              </a:buClr>
              <a:buSzPts val="747"/>
              <a:buFont typeface="Arial"/>
              <a:buNone/>
              <a:defRPr sz="747"/>
            </a:lvl4pPr>
            <a:lvl5pPr marL="2286000" lvl="4" indent="-228600" algn="l">
              <a:spcBef>
                <a:spcPts val="149"/>
              </a:spcBef>
              <a:spcAft>
                <a:spcPts val="0"/>
              </a:spcAft>
              <a:buClr>
                <a:schemeClr val="dk1"/>
              </a:buClr>
              <a:buSzPts val="747"/>
              <a:buFont typeface="Arial"/>
              <a:buNone/>
              <a:defRPr sz="747"/>
            </a:lvl5pPr>
            <a:lvl6pPr marL="2743200" lvl="5" indent="-228600" algn="l">
              <a:spcBef>
                <a:spcPts val="149"/>
              </a:spcBef>
              <a:spcAft>
                <a:spcPts val="0"/>
              </a:spcAft>
              <a:buClr>
                <a:schemeClr val="dk1"/>
              </a:buClr>
              <a:buSzPts val="747"/>
              <a:buFont typeface="Arial"/>
              <a:buNone/>
              <a:defRPr sz="747"/>
            </a:lvl6pPr>
            <a:lvl7pPr marL="3200400" lvl="6" indent="-228600" algn="l">
              <a:spcBef>
                <a:spcPts val="149"/>
              </a:spcBef>
              <a:spcAft>
                <a:spcPts val="0"/>
              </a:spcAft>
              <a:buClr>
                <a:schemeClr val="dk1"/>
              </a:buClr>
              <a:buSzPts val="747"/>
              <a:buFont typeface="Arial"/>
              <a:buNone/>
              <a:defRPr sz="747"/>
            </a:lvl7pPr>
            <a:lvl8pPr marL="3657600" lvl="7" indent="-228600" algn="l">
              <a:spcBef>
                <a:spcPts val="149"/>
              </a:spcBef>
              <a:spcAft>
                <a:spcPts val="0"/>
              </a:spcAft>
              <a:buClr>
                <a:schemeClr val="dk1"/>
              </a:buClr>
              <a:buSzPts val="747"/>
              <a:buFont typeface="Arial"/>
              <a:buNone/>
              <a:defRPr sz="747"/>
            </a:lvl8pPr>
            <a:lvl9pPr marL="4114800" lvl="8" indent="-228600" algn="l">
              <a:spcBef>
                <a:spcPts val="149"/>
              </a:spcBef>
              <a:spcAft>
                <a:spcPts val="0"/>
              </a:spcAft>
              <a:buClr>
                <a:schemeClr val="dk1"/>
              </a:buClr>
              <a:buSzPts val="747"/>
              <a:buFont typeface="Arial"/>
              <a:buNone/>
              <a:defRPr sz="747"/>
            </a:lvl9pPr>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40"/>
        <p:cNvGrpSpPr/>
        <p:nvPr/>
      </p:nvGrpSpPr>
      <p:grpSpPr>
        <a:xfrm>
          <a:off x="0" y="0"/>
          <a:ext cx="0" cy="0"/>
          <a:chOff x="0" y="0"/>
          <a:chExt cx="0" cy="0"/>
        </a:xfrm>
      </p:grpSpPr>
      <p:sp>
        <p:nvSpPr>
          <p:cNvPr id="141" name="Google Shape;141;p36"/>
          <p:cNvSpPr txBox="1">
            <a:spLocks noGrp="1"/>
          </p:cNvSpPr>
          <p:nvPr>
            <p:ph type="title"/>
          </p:nvPr>
        </p:nvSpPr>
        <p:spPr>
          <a:xfrm>
            <a:off x="960120" y="1272540"/>
            <a:ext cx="41925240" cy="2202180"/>
          </a:xfrm>
          <a:prstGeom prst="rect">
            <a:avLst/>
          </a:prstGeom>
          <a:noFill/>
          <a:ln>
            <a:noFill/>
          </a:ln>
        </p:spPr>
        <p:txBody>
          <a:bodyPr spcFirstLastPara="1" wrap="square" lIns="76050" tIns="38000" rIns="76050" bIns="380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42" name="Google Shape;142;p36"/>
          <p:cNvSpPr txBox="1">
            <a:spLocks noGrp="1"/>
          </p:cNvSpPr>
          <p:nvPr>
            <p:ph type="body" idx="1"/>
          </p:nvPr>
        </p:nvSpPr>
        <p:spPr>
          <a:xfrm rot="5400000">
            <a:off x="8507731" y="-2175510"/>
            <a:ext cx="26563320" cy="42191940"/>
          </a:xfrm>
          <a:prstGeom prst="rect">
            <a:avLst/>
          </a:prstGeom>
          <a:noFill/>
          <a:ln>
            <a:noFill/>
          </a:ln>
        </p:spPr>
        <p:txBody>
          <a:bodyPr spcFirstLastPara="1" wrap="square" lIns="380325" tIns="380325" rIns="380325" bIns="3803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43"/>
        <p:cNvGrpSpPr/>
        <p:nvPr/>
      </p:nvGrpSpPr>
      <p:grpSpPr>
        <a:xfrm>
          <a:off x="0" y="0"/>
          <a:ext cx="0" cy="0"/>
          <a:chOff x="0" y="0"/>
          <a:chExt cx="0" cy="0"/>
        </a:xfrm>
      </p:grpSpPr>
      <p:sp>
        <p:nvSpPr>
          <p:cNvPr id="144" name="Google Shape;144;p37"/>
          <p:cNvSpPr txBox="1">
            <a:spLocks noGrp="1"/>
          </p:cNvSpPr>
          <p:nvPr>
            <p:ph type="title"/>
          </p:nvPr>
        </p:nvSpPr>
        <p:spPr>
          <a:xfrm rot="5400000">
            <a:off x="22146421" y="11464134"/>
            <a:ext cx="30929264" cy="10547351"/>
          </a:xfrm>
          <a:prstGeom prst="rect">
            <a:avLst/>
          </a:prstGeom>
          <a:noFill/>
          <a:ln>
            <a:noFill/>
          </a:ln>
        </p:spPr>
        <p:txBody>
          <a:bodyPr spcFirstLastPara="1" wrap="square" lIns="76050" tIns="38000" rIns="76050" bIns="380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45" name="Google Shape;145;p37"/>
          <p:cNvSpPr txBox="1">
            <a:spLocks noGrp="1"/>
          </p:cNvSpPr>
          <p:nvPr>
            <p:ph type="body" idx="1"/>
          </p:nvPr>
        </p:nvSpPr>
        <p:spPr>
          <a:xfrm rot="5400000">
            <a:off x="974727" y="992189"/>
            <a:ext cx="30929264" cy="31491239"/>
          </a:xfrm>
          <a:prstGeom prst="rect">
            <a:avLst/>
          </a:prstGeom>
          <a:noFill/>
          <a:ln>
            <a:noFill/>
          </a:ln>
        </p:spPr>
        <p:txBody>
          <a:bodyPr spcFirstLastPara="1" wrap="square" lIns="380325" tIns="380325" rIns="380325" bIns="3803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960120" y="1272540"/>
            <a:ext cx="41925240" cy="2202180"/>
          </a:xfrm>
          <a:prstGeom prst="rect">
            <a:avLst/>
          </a:prstGeom>
          <a:noFill/>
          <a:ln>
            <a:noFill/>
          </a:ln>
        </p:spPr>
        <p:txBody>
          <a:bodyPr spcFirstLastPara="1" wrap="square" lIns="76050" tIns="38000" rIns="76050" bIns="380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693739" y="5638802"/>
            <a:ext cx="4910137" cy="26563638"/>
          </a:xfrm>
          <a:prstGeom prst="rect">
            <a:avLst/>
          </a:prstGeom>
          <a:noFill/>
          <a:ln>
            <a:noFill/>
          </a:ln>
        </p:spPr>
        <p:txBody>
          <a:bodyPr spcFirstLastPara="1" wrap="square" lIns="380325" tIns="380325" rIns="380325" bIns="380325" anchor="t" anchorCtr="0">
            <a:noAutofit/>
          </a:bodyPr>
          <a:lstStyle>
            <a:lvl1pPr marL="457200" lvl="0" indent="-384365" algn="l">
              <a:spcBef>
                <a:spcPts val="491"/>
              </a:spcBef>
              <a:spcAft>
                <a:spcPts val="0"/>
              </a:spcAft>
              <a:buClr>
                <a:schemeClr val="dk1"/>
              </a:buClr>
              <a:buSzPts val="2453"/>
              <a:buFont typeface="Arial"/>
              <a:buChar char="•"/>
              <a:defRPr sz="2453"/>
            </a:lvl1pPr>
            <a:lvl2pPr marL="914400" lvl="1" indent="-364045" algn="l">
              <a:spcBef>
                <a:spcPts val="427"/>
              </a:spcBef>
              <a:spcAft>
                <a:spcPts val="0"/>
              </a:spcAft>
              <a:buClr>
                <a:schemeClr val="dk1"/>
              </a:buClr>
              <a:buSzPts val="2133"/>
              <a:buFont typeface="Arial"/>
              <a:buChar char="–"/>
              <a:defRPr sz="2133"/>
            </a:lvl2pPr>
            <a:lvl3pPr marL="1371600" lvl="2" indent="-343725" algn="l">
              <a:spcBef>
                <a:spcPts val="363"/>
              </a:spcBef>
              <a:spcAft>
                <a:spcPts val="0"/>
              </a:spcAft>
              <a:buClr>
                <a:schemeClr val="dk1"/>
              </a:buClr>
              <a:buSzPts val="1813"/>
              <a:buFont typeface="Arial"/>
              <a:buChar char="•"/>
              <a:defRPr sz="1812"/>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32" name="Google Shape;32;p6"/>
          <p:cNvSpPr txBox="1">
            <a:spLocks noGrp="1"/>
          </p:cNvSpPr>
          <p:nvPr>
            <p:ph type="body" idx="2"/>
          </p:nvPr>
        </p:nvSpPr>
        <p:spPr>
          <a:xfrm>
            <a:off x="5756275" y="5638802"/>
            <a:ext cx="4911725" cy="26563638"/>
          </a:xfrm>
          <a:prstGeom prst="rect">
            <a:avLst/>
          </a:prstGeom>
          <a:noFill/>
          <a:ln>
            <a:noFill/>
          </a:ln>
        </p:spPr>
        <p:txBody>
          <a:bodyPr spcFirstLastPara="1" wrap="square" lIns="380325" tIns="380325" rIns="380325" bIns="380325" anchor="t" anchorCtr="0">
            <a:noAutofit/>
          </a:bodyPr>
          <a:lstStyle>
            <a:lvl1pPr marL="457200" lvl="0" indent="-384365" algn="l">
              <a:spcBef>
                <a:spcPts val="491"/>
              </a:spcBef>
              <a:spcAft>
                <a:spcPts val="0"/>
              </a:spcAft>
              <a:buClr>
                <a:schemeClr val="dk1"/>
              </a:buClr>
              <a:buSzPts val="2453"/>
              <a:buFont typeface="Arial"/>
              <a:buChar char="•"/>
              <a:defRPr sz="2453"/>
            </a:lvl1pPr>
            <a:lvl2pPr marL="914400" lvl="1" indent="-364045" algn="l">
              <a:spcBef>
                <a:spcPts val="427"/>
              </a:spcBef>
              <a:spcAft>
                <a:spcPts val="0"/>
              </a:spcAft>
              <a:buClr>
                <a:schemeClr val="dk1"/>
              </a:buClr>
              <a:buSzPts val="2133"/>
              <a:buFont typeface="Arial"/>
              <a:buChar char="–"/>
              <a:defRPr sz="2133"/>
            </a:lvl2pPr>
            <a:lvl3pPr marL="1371600" lvl="2" indent="-343725" algn="l">
              <a:spcBef>
                <a:spcPts val="363"/>
              </a:spcBef>
              <a:spcAft>
                <a:spcPts val="0"/>
              </a:spcAft>
              <a:buClr>
                <a:schemeClr val="dk1"/>
              </a:buClr>
              <a:buSzPts val="1813"/>
              <a:buFont typeface="Arial"/>
              <a:buChar char="•"/>
              <a:defRPr sz="1812"/>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3"/>
        <p:cNvGrpSpPr/>
        <p:nvPr/>
      </p:nvGrpSpPr>
      <p:grpSpPr>
        <a:xfrm>
          <a:off x="0" y="0"/>
          <a:ext cx="0" cy="0"/>
          <a:chOff x="0" y="0"/>
          <a:chExt cx="0" cy="0"/>
        </a:xfrm>
      </p:grpSpPr>
      <p:sp>
        <p:nvSpPr>
          <p:cNvPr id="34" name="Google Shape;34;p7"/>
          <p:cNvSpPr txBox="1">
            <a:spLocks noGrp="1"/>
          </p:cNvSpPr>
          <p:nvPr>
            <p:ph type="title"/>
          </p:nvPr>
        </p:nvSpPr>
        <p:spPr>
          <a:xfrm>
            <a:off x="2193926" y="1317626"/>
            <a:ext cx="39503351" cy="5486400"/>
          </a:xfrm>
          <a:prstGeom prst="rect">
            <a:avLst/>
          </a:prstGeom>
          <a:noFill/>
          <a:ln>
            <a:noFill/>
          </a:ln>
        </p:spPr>
        <p:txBody>
          <a:bodyPr spcFirstLastPara="1" wrap="square" lIns="76050" tIns="38000" rIns="76050" bIns="380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5" name="Google Shape;35;p7"/>
          <p:cNvSpPr txBox="1">
            <a:spLocks noGrp="1"/>
          </p:cNvSpPr>
          <p:nvPr>
            <p:ph type="body" idx="1"/>
          </p:nvPr>
        </p:nvSpPr>
        <p:spPr>
          <a:xfrm>
            <a:off x="2193926" y="7369178"/>
            <a:ext cx="19392901" cy="3070226"/>
          </a:xfrm>
          <a:prstGeom prst="rect">
            <a:avLst/>
          </a:prstGeom>
          <a:noFill/>
          <a:ln>
            <a:noFill/>
          </a:ln>
        </p:spPr>
        <p:txBody>
          <a:bodyPr spcFirstLastPara="1" wrap="square" lIns="380325" tIns="380325" rIns="380325" bIns="380325" anchor="b" anchorCtr="0">
            <a:noAutofit/>
          </a:bodyPr>
          <a:lstStyle>
            <a:lvl1pPr marL="457200" lvl="0" indent="-228600" algn="l">
              <a:spcBef>
                <a:spcPts val="427"/>
              </a:spcBef>
              <a:spcAft>
                <a:spcPts val="0"/>
              </a:spcAft>
              <a:buClr>
                <a:schemeClr val="dk1"/>
              </a:buClr>
              <a:buSzPts val="2133"/>
              <a:buFont typeface="Arial"/>
              <a:buNone/>
              <a:defRPr sz="2133" b="1"/>
            </a:lvl1pPr>
            <a:lvl2pPr marL="914400" lvl="1" indent="-228600" algn="l">
              <a:spcBef>
                <a:spcPts val="363"/>
              </a:spcBef>
              <a:spcAft>
                <a:spcPts val="0"/>
              </a:spcAft>
              <a:buClr>
                <a:schemeClr val="dk1"/>
              </a:buClr>
              <a:buSzPts val="1813"/>
              <a:buFont typeface="Arial"/>
              <a:buNone/>
              <a:defRPr sz="1812" b="1"/>
            </a:lvl2pPr>
            <a:lvl3pPr marL="1371600" lvl="2" indent="-228600" algn="l">
              <a:spcBef>
                <a:spcPts val="320"/>
              </a:spcBef>
              <a:spcAft>
                <a:spcPts val="0"/>
              </a:spcAft>
              <a:buClr>
                <a:schemeClr val="dk1"/>
              </a:buClr>
              <a:buSzPts val="1600"/>
              <a:buFont typeface="Arial"/>
              <a:buNone/>
              <a:defRPr sz="1600" b="1"/>
            </a:lvl3pPr>
            <a:lvl4pPr marL="1828800" lvl="3" indent="-228600" algn="l">
              <a:spcBef>
                <a:spcPts val="277"/>
              </a:spcBef>
              <a:spcAft>
                <a:spcPts val="0"/>
              </a:spcAft>
              <a:buClr>
                <a:schemeClr val="dk1"/>
              </a:buClr>
              <a:buSzPts val="1387"/>
              <a:buFont typeface="Arial"/>
              <a:buNone/>
              <a:defRPr sz="1387" b="1"/>
            </a:lvl4pPr>
            <a:lvl5pPr marL="2286000" lvl="4" indent="-228600" algn="l">
              <a:spcBef>
                <a:spcPts val="277"/>
              </a:spcBef>
              <a:spcAft>
                <a:spcPts val="0"/>
              </a:spcAft>
              <a:buClr>
                <a:schemeClr val="dk1"/>
              </a:buClr>
              <a:buSzPts val="1387"/>
              <a:buFont typeface="Arial"/>
              <a:buNone/>
              <a:defRPr sz="1387" b="1"/>
            </a:lvl5pPr>
            <a:lvl6pPr marL="2743200" lvl="5" indent="-228600" algn="l">
              <a:spcBef>
                <a:spcPts val="277"/>
              </a:spcBef>
              <a:spcAft>
                <a:spcPts val="0"/>
              </a:spcAft>
              <a:buClr>
                <a:schemeClr val="dk1"/>
              </a:buClr>
              <a:buSzPts val="1387"/>
              <a:buFont typeface="Arial"/>
              <a:buNone/>
              <a:defRPr sz="1387" b="1"/>
            </a:lvl6pPr>
            <a:lvl7pPr marL="3200400" lvl="6" indent="-228600" algn="l">
              <a:spcBef>
                <a:spcPts val="277"/>
              </a:spcBef>
              <a:spcAft>
                <a:spcPts val="0"/>
              </a:spcAft>
              <a:buClr>
                <a:schemeClr val="dk1"/>
              </a:buClr>
              <a:buSzPts val="1387"/>
              <a:buFont typeface="Arial"/>
              <a:buNone/>
              <a:defRPr sz="1387" b="1"/>
            </a:lvl7pPr>
            <a:lvl8pPr marL="3657600" lvl="7" indent="-228600" algn="l">
              <a:spcBef>
                <a:spcPts val="277"/>
              </a:spcBef>
              <a:spcAft>
                <a:spcPts val="0"/>
              </a:spcAft>
              <a:buClr>
                <a:schemeClr val="dk1"/>
              </a:buClr>
              <a:buSzPts val="1387"/>
              <a:buFont typeface="Arial"/>
              <a:buNone/>
              <a:defRPr sz="1387" b="1"/>
            </a:lvl8pPr>
            <a:lvl9pPr marL="4114800" lvl="8" indent="-228600" algn="l">
              <a:spcBef>
                <a:spcPts val="277"/>
              </a:spcBef>
              <a:spcAft>
                <a:spcPts val="0"/>
              </a:spcAft>
              <a:buClr>
                <a:schemeClr val="dk1"/>
              </a:buClr>
              <a:buSzPts val="1387"/>
              <a:buFont typeface="Arial"/>
              <a:buNone/>
              <a:defRPr sz="1387" b="1"/>
            </a:lvl9pPr>
          </a:lstStyle>
          <a:p>
            <a:endParaRPr/>
          </a:p>
        </p:txBody>
      </p:sp>
      <p:sp>
        <p:nvSpPr>
          <p:cNvPr id="36" name="Google Shape;36;p7"/>
          <p:cNvSpPr txBox="1">
            <a:spLocks noGrp="1"/>
          </p:cNvSpPr>
          <p:nvPr>
            <p:ph type="body" idx="2"/>
          </p:nvPr>
        </p:nvSpPr>
        <p:spPr>
          <a:xfrm>
            <a:off x="2193926" y="10439402"/>
            <a:ext cx="19392901" cy="18965864"/>
          </a:xfrm>
          <a:prstGeom prst="rect">
            <a:avLst/>
          </a:prstGeom>
          <a:noFill/>
          <a:ln>
            <a:noFill/>
          </a:ln>
        </p:spPr>
        <p:txBody>
          <a:bodyPr spcFirstLastPara="1" wrap="square" lIns="380325" tIns="380325" rIns="380325" bIns="380325" anchor="t" anchorCtr="0">
            <a:noAutofit/>
          </a:bodyPr>
          <a:lstStyle>
            <a:lvl1pPr marL="457200" lvl="0" indent="-364045" algn="l">
              <a:spcBef>
                <a:spcPts val="427"/>
              </a:spcBef>
              <a:spcAft>
                <a:spcPts val="0"/>
              </a:spcAft>
              <a:buClr>
                <a:schemeClr val="dk1"/>
              </a:buClr>
              <a:buSzPts val="2133"/>
              <a:buFont typeface="Arial"/>
              <a:buChar char="•"/>
              <a:defRPr sz="2133"/>
            </a:lvl1pPr>
            <a:lvl2pPr marL="914400" lvl="1" indent="-343725" algn="l">
              <a:spcBef>
                <a:spcPts val="363"/>
              </a:spcBef>
              <a:spcAft>
                <a:spcPts val="0"/>
              </a:spcAft>
              <a:buClr>
                <a:schemeClr val="dk1"/>
              </a:buClr>
              <a:buSzPts val="1813"/>
              <a:buFont typeface="Arial"/>
              <a:buChar char="–"/>
              <a:defRPr sz="1812"/>
            </a:lvl2pPr>
            <a:lvl3pPr marL="1371600" lvl="2" indent="-330200" algn="l">
              <a:spcBef>
                <a:spcPts val="320"/>
              </a:spcBef>
              <a:spcAft>
                <a:spcPts val="0"/>
              </a:spcAft>
              <a:buClr>
                <a:schemeClr val="dk1"/>
              </a:buClr>
              <a:buSzPts val="1600"/>
              <a:buFont typeface="Arial"/>
              <a:buChar char="•"/>
              <a:defRPr sz="1600"/>
            </a:lvl3pPr>
            <a:lvl4pPr marL="1828800" lvl="3" indent="-316674" algn="l">
              <a:spcBef>
                <a:spcPts val="277"/>
              </a:spcBef>
              <a:spcAft>
                <a:spcPts val="0"/>
              </a:spcAft>
              <a:buClr>
                <a:schemeClr val="dk1"/>
              </a:buClr>
              <a:buSzPts val="1387"/>
              <a:buFont typeface="Arial"/>
              <a:buChar char="–"/>
              <a:defRPr sz="1387"/>
            </a:lvl4pPr>
            <a:lvl5pPr marL="2286000" lvl="4" indent="-316674" algn="l">
              <a:spcBef>
                <a:spcPts val="277"/>
              </a:spcBef>
              <a:spcAft>
                <a:spcPts val="0"/>
              </a:spcAft>
              <a:buClr>
                <a:schemeClr val="dk1"/>
              </a:buClr>
              <a:buSzPts val="1387"/>
              <a:buFont typeface="Arial"/>
              <a:buChar char="»"/>
              <a:defRPr sz="1387"/>
            </a:lvl5pPr>
            <a:lvl6pPr marL="2743200" lvl="5" indent="-316674" algn="l">
              <a:spcBef>
                <a:spcPts val="277"/>
              </a:spcBef>
              <a:spcAft>
                <a:spcPts val="0"/>
              </a:spcAft>
              <a:buClr>
                <a:schemeClr val="dk1"/>
              </a:buClr>
              <a:buSzPts val="1387"/>
              <a:buFont typeface="Arial"/>
              <a:buChar char="»"/>
              <a:defRPr sz="1387"/>
            </a:lvl6pPr>
            <a:lvl7pPr marL="3200400" lvl="6" indent="-316674" algn="l">
              <a:spcBef>
                <a:spcPts val="277"/>
              </a:spcBef>
              <a:spcAft>
                <a:spcPts val="0"/>
              </a:spcAft>
              <a:buClr>
                <a:schemeClr val="dk1"/>
              </a:buClr>
              <a:buSzPts val="1387"/>
              <a:buFont typeface="Arial"/>
              <a:buChar char="»"/>
              <a:defRPr sz="1387"/>
            </a:lvl7pPr>
            <a:lvl8pPr marL="3657600" lvl="7" indent="-316674" algn="l">
              <a:spcBef>
                <a:spcPts val="277"/>
              </a:spcBef>
              <a:spcAft>
                <a:spcPts val="0"/>
              </a:spcAft>
              <a:buClr>
                <a:schemeClr val="dk1"/>
              </a:buClr>
              <a:buSzPts val="1387"/>
              <a:buFont typeface="Arial"/>
              <a:buChar char="»"/>
              <a:defRPr sz="1387"/>
            </a:lvl8pPr>
            <a:lvl9pPr marL="4114800" lvl="8" indent="-316674" algn="l">
              <a:spcBef>
                <a:spcPts val="277"/>
              </a:spcBef>
              <a:spcAft>
                <a:spcPts val="0"/>
              </a:spcAft>
              <a:buClr>
                <a:schemeClr val="dk1"/>
              </a:buClr>
              <a:buSzPts val="1387"/>
              <a:buFont typeface="Arial"/>
              <a:buChar char="»"/>
              <a:defRPr sz="1387"/>
            </a:lvl9pPr>
          </a:lstStyle>
          <a:p>
            <a:endParaRPr/>
          </a:p>
        </p:txBody>
      </p:sp>
      <p:sp>
        <p:nvSpPr>
          <p:cNvPr id="37" name="Google Shape;37;p7"/>
          <p:cNvSpPr txBox="1">
            <a:spLocks noGrp="1"/>
          </p:cNvSpPr>
          <p:nvPr>
            <p:ph type="body" idx="3"/>
          </p:nvPr>
        </p:nvSpPr>
        <p:spPr>
          <a:xfrm>
            <a:off x="22296440" y="7369178"/>
            <a:ext cx="19400837" cy="3070226"/>
          </a:xfrm>
          <a:prstGeom prst="rect">
            <a:avLst/>
          </a:prstGeom>
          <a:noFill/>
          <a:ln>
            <a:noFill/>
          </a:ln>
        </p:spPr>
        <p:txBody>
          <a:bodyPr spcFirstLastPara="1" wrap="square" lIns="380325" tIns="380325" rIns="380325" bIns="380325" anchor="b" anchorCtr="0">
            <a:noAutofit/>
          </a:bodyPr>
          <a:lstStyle>
            <a:lvl1pPr marL="457200" lvl="0" indent="-228600" algn="l">
              <a:spcBef>
                <a:spcPts val="427"/>
              </a:spcBef>
              <a:spcAft>
                <a:spcPts val="0"/>
              </a:spcAft>
              <a:buClr>
                <a:schemeClr val="dk1"/>
              </a:buClr>
              <a:buSzPts val="2133"/>
              <a:buFont typeface="Arial"/>
              <a:buNone/>
              <a:defRPr sz="2133" b="1"/>
            </a:lvl1pPr>
            <a:lvl2pPr marL="914400" lvl="1" indent="-228600" algn="l">
              <a:spcBef>
                <a:spcPts val="363"/>
              </a:spcBef>
              <a:spcAft>
                <a:spcPts val="0"/>
              </a:spcAft>
              <a:buClr>
                <a:schemeClr val="dk1"/>
              </a:buClr>
              <a:buSzPts val="1813"/>
              <a:buFont typeface="Arial"/>
              <a:buNone/>
              <a:defRPr sz="1812" b="1"/>
            </a:lvl2pPr>
            <a:lvl3pPr marL="1371600" lvl="2" indent="-228600" algn="l">
              <a:spcBef>
                <a:spcPts val="320"/>
              </a:spcBef>
              <a:spcAft>
                <a:spcPts val="0"/>
              </a:spcAft>
              <a:buClr>
                <a:schemeClr val="dk1"/>
              </a:buClr>
              <a:buSzPts val="1600"/>
              <a:buFont typeface="Arial"/>
              <a:buNone/>
              <a:defRPr sz="1600" b="1"/>
            </a:lvl3pPr>
            <a:lvl4pPr marL="1828800" lvl="3" indent="-228600" algn="l">
              <a:spcBef>
                <a:spcPts val="277"/>
              </a:spcBef>
              <a:spcAft>
                <a:spcPts val="0"/>
              </a:spcAft>
              <a:buClr>
                <a:schemeClr val="dk1"/>
              </a:buClr>
              <a:buSzPts val="1387"/>
              <a:buFont typeface="Arial"/>
              <a:buNone/>
              <a:defRPr sz="1387" b="1"/>
            </a:lvl4pPr>
            <a:lvl5pPr marL="2286000" lvl="4" indent="-228600" algn="l">
              <a:spcBef>
                <a:spcPts val="277"/>
              </a:spcBef>
              <a:spcAft>
                <a:spcPts val="0"/>
              </a:spcAft>
              <a:buClr>
                <a:schemeClr val="dk1"/>
              </a:buClr>
              <a:buSzPts val="1387"/>
              <a:buFont typeface="Arial"/>
              <a:buNone/>
              <a:defRPr sz="1387" b="1"/>
            </a:lvl5pPr>
            <a:lvl6pPr marL="2743200" lvl="5" indent="-228600" algn="l">
              <a:spcBef>
                <a:spcPts val="277"/>
              </a:spcBef>
              <a:spcAft>
                <a:spcPts val="0"/>
              </a:spcAft>
              <a:buClr>
                <a:schemeClr val="dk1"/>
              </a:buClr>
              <a:buSzPts val="1387"/>
              <a:buFont typeface="Arial"/>
              <a:buNone/>
              <a:defRPr sz="1387" b="1"/>
            </a:lvl6pPr>
            <a:lvl7pPr marL="3200400" lvl="6" indent="-228600" algn="l">
              <a:spcBef>
                <a:spcPts val="277"/>
              </a:spcBef>
              <a:spcAft>
                <a:spcPts val="0"/>
              </a:spcAft>
              <a:buClr>
                <a:schemeClr val="dk1"/>
              </a:buClr>
              <a:buSzPts val="1387"/>
              <a:buFont typeface="Arial"/>
              <a:buNone/>
              <a:defRPr sz="1387" b="1"/>
            </a:lvl7pPr>
            <a:lvl8pPr marL="3657600" lvl="7" indent="-228600" algn="l">
              <a:spcBef>
                <a:spcPts val="277"/>
              </a:spcBef>
              <a:spcAft>
                <a:spcPts val="0"/>
              </a:spcAft>
              <a:buClr>
                <a:schemeClr val="dk1"/>
              </a:buClr>
              <a:buSzPts val="1387"/>
              <a:buFont typeface="Arial"/>
              <a:buNone/>
              <a:defRPr sz="1387" b="1"/>
            </a:lvl8pPr>
            <a:lvl9pPr marL="4114800" lvl="8" indent="-228600" algn="l">
              <a:spcBef>
                <a:spcPts val="277"/>
              </a:spcBef>
              <a:spcAft>
                <a:spcPts val="0"/>
              </a:spcAft>
              <a:buClr>
                <a:schemeClr val="dk1"/>
              </a:buClr>
              <a:buSzPts val="1387"/>
              <a:buFont typeface="Arial"/>
              <a:buNone/>
              <a:defRPr sz="1387" b="1"/>
            </a:lvl9pPr>
          </a:lstStyle>
          <a:p>
            <a:endParaRPr/>
          </a:p>
        </p:txBody>
      </p:sp>
      <p:sp>
        <p:nvSpPr>
          <p:cNvPr id="38" name="Google Shape;38;p7"/>
          <p:cNvSpPr txBox="1">
            <a:spLocks noGrp="1"/>
          </p:cNvSpPr>
          <p:nvPr>
            <p:ph type="body" idx="4"/>
          </p:nvPr>
        </p:nvSpPr>
        <p:spPr>
          <a:xfrm>
            <a:off x="22296440" y="10439402"/>
            <a:ext cx="19400837" cy="18965864"/>
          </a:xfrm>
          <a:prstGeom prst="rect">
            <a:avLst/>
          </a:prstGeom>
          <a:noFill/>
          <a:ln>
            <a:noFill/>
          </a:ln>
        </p:spPr>
        <p:txBody>
          <a:bodyPr spcFirstLastPara="1" wrap="square" lIns="380325" tIns="380325" rIns="380325" bIns="380325" anchor="t" anchorCtr="0">
            <a:noAutofit/>
          </a:bodyPr>
          <a:lstStyle>
            <a:lvl1pPr marL="457200" lvl="0" indent="-364045" algn="l">
              <a:spcBef>
                <a:spcPts val="427"/>
              </a:spcBef>
              <a:spcAft>
                <a:spcPts val="0"/>
              </a:spcAft>
              <a:buClr>
                <a:schemeClr val="dk1"/>
              </a:buClr>
              <a:buSzPts val="2133"/>
              <a:buFont typeface="Arial"/>
              <a:buChar char="•"/>
              <a:defRPr sz="2133"/>
            </a:lvl1pPr>
            <a:lvl2pPr marL="914400" lvl="1" indent="-343725" algn="l">
              <a:spcBef>
                <a:spcPts val="363"/>
              </a:spcBef>
              <a:spcAft>
                <a:spcPts val="0"/>
              </a:spcAft>
              <a:buClr>
                <a:schemeClr val="dk1"/>
              </a:buClr>
              <a:buSzPts val="1813"/>
              <a:buFont typeface="Arial"/>
              <a:buChar char="–"/>
              <a:defRPr sz="1812"/>
            </a:lvl2pPr>
            <a:lvl3pPr marL="1371600" lvl="2" indent="-330200" algn="l">
              <a:spcBef>
                <a:spcPts val="320"/>
              </a:spcBef>
              <a:spcAft>
                <a:spcPts val="0"/>
              </a:spcAft>
              <a:buClr>
                <a:schemeClr val="dk1"/>
              </a:buClr>
              <a:buSzPts val="1600"/>
              <a:buFont typeface="Arial"/>
              <a:buChar char="•"/>
              <a:defRPr sz="1600"/>
            </a:lvl3pPr>
            <a:lvl4pPr marL="1828800" lvl="3" indent="-316674" algn="l">
              <a:spcBef>
                <a:spcPts val="277"/>
              </a:spcBef>
              <a:spcAft>
                <a:spcPts val="0"/>
              </a:spcAft>
              <a:buClr>
                <a:schemeClr val="dk1"/>
              </a:buClr>
              <a:buSzPts val="1387"/>
              <a:buFont typeface="Arial"/>
              <a:buChar char="–"/>
              <a:defRPr sz="1387"/>
            </a:lvl4pPr>
            <a:lvl5pPr marL="2286000" lvl="4" indent="-316674" algn="l">
              <a:spcBef>
                <a:spcPts val="277"/>
              </a:spcBef>
              <a:spcAft>
                <a:spcPts val="0"/>
              </a:spcAft>
              <a:buClr>
                <a:schemeClr val="dk1"/>
              </a:buClr>
              <a:buSzPts val="1387"/>
              <a:buFont typeface="Arial"/>
              <a:buChar char="»"/>
              <a:defRPr sz="1387"/>
            </a:lvl5pPr>
            <a:lvl6pPr marL="2743200" lvl="5" indent="-316674" algn="l">
              <a:spcBef>
                <a:spcPts val="277"/>
              </a:spcBef>
              <a:spcAft>
                <a:spcPts val="0"/>
              </a:spcAft>
              <a:buClr>
                <a:schemeClr val="dk1"/>
              </a:buClr>
              <a:buSzPts val="1387"/>
              <a:buFont typeface="Arial"/>
              <a:buChar char="»"/>
              <a:defRPr sz="1387"/>
            </a:lvl6pPr>
            <a:lvl7pPr marL="3200400" lvl="6" indent="-316674" algn="l">
              <a:spcBef>
                <a:spcPts val="277"/>
              </a:spcBef>
              <a:spcAft>
                <a:spcPts val="0"/>
              </a:spcAft>
              <a:buClr>
                <a:schemeClr val="dk1"/>
              </a:buClr>
              <a:buSzPts val="1387"/>
              <a:buFont typeface="Arial"/>
              <a:buChar char="»"/>
              <a:defRPr sz="1387"/>
            </a:lvl7pPr>
            <a:lvl8pPr marL="3657600" lvl="7" indent="-316674" algn="l">
              <a:spcBef>
                <a:spcPts val="277"/>
              </a:spcBef>
              <a:spcAft>
                <a:spcPts val="0"/>
              </a:spcAft>
              <a:buClr>
                <a:schemeClr val="dk1"/>
              </a:buClr>
              <a:buSzPts val="1387"/>
              <a:buFont typeface="Arial"/>
              <a:buChar char="»"/>
              <a:defRPr sz="1387"/>
            </a:lvl8pPr>
            <a:lvl9pPr marL="4114800" lvl="8" indent="-316674" algn="l">
              <a:spcBef>
                <a:spcPts val="277"/>
              </a:spcBef>
              <a:spcAft>
                <a:spcPts val="0"/>
              </a:spcAft>
              <a:buClr>
                <a:schemeClr val="dk1"/>
              </a:buClr>
              <a:buSzPts val="1387"/>
              <a:buFont typeface="Arial"/>
              <a:buChar char="»"/>
              <a:defRPr sz="1387"/>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9"/>
        <p:cNvGrpSpPr/>
        <p:nvPr/>
      </p:nvGrpSpPr>
      <p:grpSpPr>
        <a:xfrm>
          <a:off x="0" y="0"/>
          <a:ext cx="0" cy="0"/>
          <a:chOff x="0" y="0"/>
          <a:chExt cx="0" cy="0"/>
        </a:xfrm>
      </p:grpSpPr>
      <p:sp>
        <p:nvSpPr>
          <p:cNvPr id="40" name="Google Shape;40;p8"/>
          <p:cNvSpPr txBox="1">
            <a:spLocks noGrp="1"/>
          </p:cNvSpPr>
          <p:nvPr>
            <p:ph type="title"/>
          </p:nvPr>
        </p:nvSpPr>
        <p:spPr>
          <a:xfrm>
            <a:off x="960120" y="1272540"/>
            <a:ext cx="41925240" cy="2202180"/>
          </a:xfrm>
          <a:prstGeom prst="rect">
            <a:avLst/>
          </a:prstGeom>
          <a:noFill/>
          <a:ln>
            <a:noFill/>
          </a:ln>
        </p:spPr>
        <p:txBody>
          <a:bodyPr spcFirstLastPara="1" wrap="square" lIns="76050" tIns="38000" rIns="76050" bIns="380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1"/>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2"/>
        <p:cNvGrpSpPr/>
        <p:nvPr/>
      </p:nvGrpSpPr>
      <p:grpSpPr>
        <a:xfrm>
          <a:off x="0" y="0"/>
          <a:ext cx="0" cy="0"/>
          <a:chOff x="0" y="0"/>
          <a:chExt cx="0" cy="0"/>
        </a:xfrm>
      </p:grpSpPr>
      <p:sp>
        <p:nvSpPr>
          <p:cNvPr id="43" name="Google Shape;43;p10"/>
          <p:cNvSpPr txBox="1">
            <a:spLocks noGrp="1"/>
          </p:cNvSpPr>
          <p:nvPr>
            <p:ph type="title"/>
          </p:nvPr>
        </p:nvSpPr>
        <p:spPr>
          <a:xfrm>
            <a:off x="2193926" y="1311276"/>
            <a:ext cx="14439901" cy="5576889"/>
          </a:xfrm>
          <a:prstGeom prst="rect">
            <a:avLst/>
          </a:prstGeom>
          <a:noFill/>
          <a:ln>
            <a:noFill/>
          </a:ln>
        </p:spPr>
        <p:txBody>
          <a:bodyPr spcFirstLastPara="1" wrap="square" lIns="76050" tIns="38000" rIns="76050" bIns="38000" anchor="b" anchorCtr="0">
            <a:noAutofit/>
          </a:bodyPr>
          <a:lstStyle>
            <a:lvl1pPr lvl="0" algn="l">
              <a:spcBef>
                <a:spcPts val="0"/>
              </a:spcBef>
              <a:spcAft>
                <a:spcPts val="0"/>
              </a:spcAft>
              <a:buSzPts val="1400"/>
              <a:buNone/>
              <a:defRPr sz="1812"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4" name="Google Shape;44;p10"/>
          <p:cNvSpPr txBox="1">
            <a:spLocks noGrp="1"/>
          </p:cNvSpPr>
          <p:nvPr>
            <p:ph type="body" idx="1"/>
          </p:nvPr>
        </p:nvSpPr>
        <p:spPr>
          <a:xfrm>
            <a:off x="17160875" y="1311276"/>
            <a:ext cx="24536400" cy="28093989"/>
          </a:xfrm>
          <a:prstGeom prst="rect">
            <a:avLst/>
          </a:prstGeom>
          <a:noFill/>
          <a:ln>
            <a:noFill/>
          </a:ln>
        </p:spPr>
        <p:txBody>
          <a:bodyPr spcFirstLastPara="1" wrap="square" lIns="380325" tIns="380325" rIns="380325" bIns="380325" anchor="t" anchorCtr="0">
            <a:noAutofit/>
          </a:bodyPr>
          <a:lstStyle>
            <a:lvl1pPr marL="457200" lvl="0" indent="-411480" algn="l">
              <a:spcBef>
                <a:spcPts val="576"/>
              </a:spcBef>
              <a:spcAft>
                <a:spcPts val="0"/>
              </a:spcAft>
              <a:buClr>
                <a:schemeClr val="dk1"/>
              </a:buClr>
              <a:buSzPts val="2880"/>
              <a:buFont typeface="Arial"/>
              <a:buChar char="•"/>
              <a:defRPr sz="2880"/>
            </a:lvl1pPr>
            <a:lvl2pPr marL="914400" lvl="1" indent="-384365" algn="l">
              <a:spcBef>
                <a:spcPts val="491"/>
              </a:spcBef>
              <a:spcAft>
                <a:spcPts val="0"/>
              </a:spcAft>
              <a:buClr>
                <a:schemeClr val="dk1"/>
              </a:buClr>
              <a:buSzPts val="2453"/>
              <a:buFont typeface="Arial"/>
              <a:buChar char="–"/>
              <a:defRPr sz="2453"/>
            </a:lvl2pPr>
            <a:lvl3pPr marL="1371600" lvl="2" indent="-364045" algn="l">
              <a:spcBef>
                <a:spcPts val="427"/>
              </a:spcBef>
              <a:spcAft>
                <a:spcPts val="0"/>
              </a:spcAft>
              <a:buClr>
                <a:schemeClr val="dk1"/>
              </a:buClr>
              <a:buSzPts val="2133"/>
              <a:buFont typeface="Arial"/>
              <a:buChar char="•"/>
              <a:defRPr sz="2133"/>
            </a:lvl3pPr>
            <a:lvl4pPr marL="1828800" lvl="3" indent="-343725" algn="l">
              <a:spcBef>
                <a:spcPts val="363"/>
              </a:spcBef>
              <a:spcAft>
                <a:spcPts val="0"/>
              </a:spcAft>
              <a:buClr>
                <a:schemeClr val="dk1"/>
              </a:buClr>
              <a:buSzPts val="1813"/>
              <a:buFont typeface="Arial"/>
              <a:buChar char="–"/>
              <a:defRPr sz="1812"/>
            </a:lvl4pPr>
            <a:lvl5pPr marL="2286000" lvl="4" indent="-343725" algn="l">
              <a:spcBef>
                <a:spcPts val="363"/>
              </a:spcBef>
              <a:spcAft>
                <a:spcPts val="0"/>
              </a:spcAft>
              <a:buClr>
                <a:schemeClr val="dk1"/>
              </a:buClr>
              <a:buSzPts val="1813"/>
              <a:buFont typeface="Arial"/>
              <a:buChar char="»"/>
              <a:defRPr sz="1812"/>
            </a:lvl5pPr>
            <a:lvl6pPr marL="2743200" lvl="5" indent="-343725" algn="l">
              <a:spcBef>
                <a:spcPts val="363"/>
              </a:spcBef>
              <a:spcAft>
                <a:spcPts val="0"/>
              </a:spcAft>
              <a:buClr>
                <a:schemeClr val="dk1"/>
              </a:buClr>
              <a:buSzPts val="1813"/>
              <a:buFont typeface="Arial"/>
              <a:buChar char="»"/>
              <a:defRPr sz="1812"/>
            </a:lvl6pPr>
            <a:lvl7pPr marL="3200400" lvl="6" indent="-343725" algn="l">
              <a:spcBef>
                <a:spcPts val="363"/>
              </a:spcBef>
              <a:spcAft>
                <a:spcPts val="0"/>
              </a:spcAft>
              <a:buClr>
                <a:schemeClr val="dk1"/>
              </a:buClr>
              <a:buSzPts val="1813"/>
              <a:buFont typeface="Arial"/>
              <a:buChar char="»"/>
              <a:defRPr sz="1812"/>
            </a:lvl7pPr>
            <a:lvl8pPr marL="3657600" lvl="7" indent="-343725" algn="l">
              <a:spcBef>
                <a:spcPts val="363"/>
              </a:spcBef>
              <a:spcAft>
                <a:spcPts val="0"/>
              </a:spcAft>
              <a:buClr>
                <a:schemeClr val="dk1"/>
              </a:buClr>
              <a:buSzPts val="1813"/>
              <a:buFont typeface="Arial"/>
              <a:buChar char="»"/>
              <a:defRPr sz="1812"/>
            </a:lvl8pPr>
            <a:lvl9pPr marL="4114800" lvl="8" indent="-343725" algn="l">
              <a:spcBef>
                <a:spcPts val="363"/>
              </a:spcBef>
              <a:spcAft>
                <a:spcPts val="0"/>
              </a:spcAft>
              <a:buClr>
                <a:schemeClr val="dk1"/>
              </a:buClr>
              <a:buSzPts val="1813"/>
              <a:buFont typeface="Arial"/>
              <a:buChar char="»"/>
              <a:defRPr sz="1812"/>
            </a:lvl9pPr>
          </a:lstStyle>
          <a:p>
            <a:endParaRPr/>
          </a:p>
        </p:txBody>
      </p:sp>
      <p:sp>
        <p:nvSpPr>
          <p:cNvPr id="45" name="Google Shape;45;p10"/>
          <p:cNvSpPr txBox="1">
            <a:spLocks noGrp="1"/>
          </p:cNvSpPr>
          <p:nvPr>
            <p:ph type="body" idx="2"/>
          </p:nvPr>
        </p:nvSpPr>
        <p:spPr>
          <a:xfrm>
            <a:off x="2193926" y="6888164"/>
            <a:ext cx="14439901" cy="22517100"/>
          </a:xfrm>
          <a:prstGeom prst="rect">
            <a:avLst/>
          </a:prstGeom>
          <a:noFill/>
          <a:ln>
            <a:noFill/>
          </a:ln>
        </p:spPr>
        <p:txBody>
          <a:bodyPr spcFirstLastPara="1" wrap="square" lIns="380325" tIns="380325" rIns="380325" bIns="380325" anchor="t" anchorCtr="0">
            <a:noAutofit/>
          </a:bodyPr>
          <a:lstStyle>
            <a:lvl1pPr marL="457200" lvl="0" indent="-228600" algn="l">
              <a:spcBef>
                <a:spcPts val="256"/>
              </a:spcBef>
              <a:spcAft>
                <a:spcPts val="0"/>
              </a:spcAft>
              <a:buClr>
                <a:schemeClr val="dk1"/>
              </a:buClr>
              <a:buSzPts val="1280"/>
              <a:buFont typeface="Arial"/>
              <a:buNone/>
              <a:defRPr sz="1280"/>
            </a:lvl1pPr>
            <a:lvl2pPr marL="914400" lvl="1" indent="-228600" algn="l">
              <a:spcBef>
                <a:spcPts val="213"/>
              </a:spcBef>
              <a:spcAft>
                <a:spcPts val="0"/>
              </a:spcAft>
              <a:buClr>
                <a:schemeClr val="dk1"/>
              </a:buClr>
              <a:buSzPts val="1067"/>
              <a:buFont typeface="Arial"/>
              <a:buNone/>
              <a:defRPr sz="1067"/>
            </a:lvl2pPr>
            <a:lvl3pPr marL="1371600" lvl="2" indent="-228600" algn="l">
              <a:spcBef>
                <a:spcPts val="171"/>
              </a:spcBef>
              <a:spcAft>
                <a:spcPts val="0"/>
              </a:spcAft>
              <a:buClr>
                <a:schemeClr val="dk1"/>
              </a:buClr>
              <a:buSzPts val="853"/>
              <a:buFont typeface="Arial"/>
              <a:buNone/>
              <a:defRPr sz="853"/>
            </a:lvl3pPr>
            <a:lvl4pPr marL="1828800" lvl="3" indent="-228600" algn="l">
              <a:spcBef>
                <a:spcPts val="149"/>
              </a:spcBef>
              <a:spcAft>
                <a:spcPts val="0"/>
              </a:spcAft>
              <a:buClr>
                <a:schemeClr val="dk1"/>
              </a:buClr>
              <a:buSzPts val="747"/>
              <a:buFont typeface="Arial"/>
              <a:buNone/>
              <a:defRPr sz="747"/>
            </a:lvl4pPr>
            <a:lvl5pPr marL="2286000" lvl="4" indent="-228600" algn="l">
              <a:spcBef>
                <a:spcPts val="149"/>
              </a:spcBef>
              <a:spcAft>
                <a:spcPts val="0"/>
              </a:spcAft>
              <a:buClr>
                <a:schemeClr val="dk1"/>
              </a:buClr>
              <a:buSzPts val="747"/>
              <a:buFont typeface="Arial"/>
              <a:buNone/>
              <a:defRPr sz="747"/>
            </a:lvl5pPr>
            <a:lvl6pPr marL="2743200" lvl="5" indent="-228600" algn="l">
              <a:spcBef>
                <a:spcPts val="149"/>
              </a:spcBef>
              <a:spcAft>
                <a:spcPts val="0"/>
              </a:spcAft>
              <a:buClr>
                <a:schemeClr val="dk1"/>
              </a:buClr>
              <a:buSzPts val="747"/>
              <a:buFont typeface="Arial"/>
              <a:buNone/>
              <a:defRPr sz="747"/>
            </a:lvl6pPr>
            <a:lvl7pPr marL="3200400" lvl="6" indent="-228600" algn="l">
              <a:spcBef>
                <a:spcPts val="149"/>
              </a:spcBef>
              <a:spcAft>
                <a:spcPts val="0"/>
              </a:spcAft>
              <a:buClr>
                <a:schemeClr val="dk1"/>
              </a:buClr>
              <a:buSzPts val="747"/>
              <a:buFont typeface="Arial"/>
              <a:buNone/>
              <a:defRPr sz="747"/>
            </a:lvl7pPr>
            <a:lvl8pPr marL="3657600" lvl="7" indent="-228600" algn="l">
              <a:spcBef>
                <a:spcPts val="149"/>
              </a:spcBef>
              <a:spcAft>
                <a:spcPts val="0"/>
              </a:spcAft>
              <a:buClr>
                <a:schemeClr val="dk1"/>
              </a:buClr>
              <a:buSzPts val="747"/>
              <a:buFont typeface="Arial"/>
              <a:buNone/>
              <a:defRPr sz="747"/>
            </a:lvl8pPr>
            <a:lvl9pPr marL="4114800" lvl="8" indent="-228600" algn="l">
              <a:spcBef>
                <a:spcPts val="149"/>
              </a:spcBef>
              <a:spcAft>
                <a:spcPts val="0"/>
              </a:spcAft>
              <a:buClr>
                <a:schemeClr val="dk1"/>
              </a:buClr>
              <a:buSzPts val="747"/>
              <a:buFont typeface="Arial"/>
              <a:buNone/>
              <a:defRPr sz="747"/>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6"/>
        <p:cNvGrpSpPr/>
        <p:nvPr/>
      </p:nvGrpSpPr>
      <p:grpSpPr>
        <a:xfrm>
          <a:off x="0" y="0"/>
          <a:ext cx="0" cy="0"/>
          <a:chOff x="0" y="0"/>
          <a:chExt cx="0" cy="0"/>
        </a:xfrm>
      </p:grpSpPr>
      <p:sp>
        <p:nvSpPr>
          <p:cNvPr id="47" name="Google Shape;47;p11"/>
          <p:cNvSpPr txBox="1">
            <a:spLocks noGrp="1"/>
          </p:cNvSpPr>
          <p:nvPr>
            <p:ph type="title"/>
          </p:nvPr>
        </p:nvSpPr>
        <p:spPr>
          <a:xfrm>
            <a:off x="8602664" y="23042566"/>
            <a:ext cx="26335037" cy="2720975"/>
          </a:xfrm>
          <a:prstGeom prst="rect">
            <a:avLst/>
          </a:prstGeom>
          <a:noFill/>
          <a:ln>
            <a:noFill/>
          </a:ln>
        </p:spPr>
        <p:txBody>
          <a:bodyPr spcFirstLastPara="1" wrap="square" lIns="76050" tIns="38000" rIns="76050" bIns="38000" anchor="b" anchorCtr="0">
            <a:noAutofit/>
          </a:bodyPr>
          <a:lstStyle>
            <a:lvl1pPr lvl="0" algn="l">
              <a:spcBef>
                <a:spcPts val="0"/>
              </a:spcBef>
              <a:spcAft>
                <a:spcPts val="0"/>
              </a:spcAft>
              <a:buSzPts val="1400"/>
              <a:buNone/>
              <a:defRPr sz="1812"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8" name="Google Shape;48;p11"/>
          <p:cNvSpPr>
            <a:spLocks noGrp="1"/>
          </p:cNvSpPr>
          <p:nvPr>
            <p:ph type="pic" idx="2"/>
          </p:nvPr>
        </p:nvSpPr>
        <p:spPr>
          <a:xfrm>
            <a:off x="8602664" y="2941640"/>
            <a:ext cx="26335037" cy="19750088"/>
          </a:xfrm>
          <a:prstGeom prst="rect">
            <a:avLst/>
          </a:prstGeom>
          <a:noFill/>
          <a:ln>
            <a:noFill/>
          </a:ln>
        </p:spPr>
      </p:sp>
      <p:sp>
        <p:nvSpPr>
          <p:cNvPr id="49" name="Google Shape;49;p11"/>
          <p:cNvSpPr txBox="1">
            <a:spLocks noGrp="1"/>
          </p:cNvSpPr>
          <p:nvPr>
            <p:ph type="body" idx="1"/>
          </p:nvPr>
        </p:nvSpPr>
        <p:spPr>
          <a:xfrm>
            <a:off x="8602664" y="25763540"/>
            <a:ext cx="26335037" cy="3862388"/>
          </a:xfrm>
          <a:prstGeom prst="rect">
            <a:avLst/>
          </a:prstGeom>
          <a:noFill/>
          <a:ln>
            <a:noFill/>
          </a:ln>
        </p:spPr>
        <p:txBody>
          <a:bodyPr spcFirstLastPara="1" wrap="square" lIns="380325" tIns="380325" rIns="380325" bIns="380325" anchor="t" anchorCtr="0">
            <a:noAutofit/>
          </a:bodyPr>
          <a:lstStyle>
            <a:lvl1pPr marL="457200" lvl="0" indent="-228600" algn="l">
              <a:spcBef>
                <a:spcPts val="256"/>
              </a:spcBef>
              <a:spcAft>
                <a:spcPts val="0"/>
              </a:spcAft>
              <a:buClr>
                <a:schemeClr val="dk1"/>
              </a:buClr>
              <a:buSzPts val="1280"/>
              <a:buFont typeface="Arial"/>
              <a:buNone/>
              <a:defRPr sz="1280"/>
            </a:lvl1pPr>
            <a:lvl2pPr marL="914400" lvl="1" indent="-228600" algn="l">
              <a:spcBef>
                <a:spcPts val="213"/>
              </a:spcBef>
              <a:spcAft>
                <a:spcPts val="0"/>
              </a:spcAft>
              <a:buClr>
                <a:schemeClr val="dk1"/>
              </a:buClr>
              <a:buSzPts val="1067"/>
              <a:buFont typeface="Arial"/>
              <a:buNone/>
              <a:defRPr sz="1067"/>
            </a:lvl2pPr>
            <a:lvl3pPr marL="1371600" lvl="2" indent="-228600" algn="l">
              <a:spcBef>
                <a:spcPts val="171"/>
              </a:spcBef>
              <a:spcAft>
                <a:spcPts val="0"/>
              </a:spcAft>
              <a:buClr>
                <a:schemeClr val="dk1"/>
              </a:buClr>
              <a:buSzPts val="853"/>
              <a:buFont typeface="Arial"/>
              <a:buNone/>
              <a:defRPr sz="853"/>
            </a:lvl3pPr>
            <a:lvl4pPr marL="1828800" lvl="3" indent="-228600" algn="l">
              <a:spcBef>
                <a:spcPts val="149"/>
              </a:spcBef>
              <a:spcAft>
                <a:spcPts val="0"/>
              </a:spcAft>
              <a:buClr>
                <a:schemeClr val="dk1"/>
              </a:buClr>
              <a:buSzPts val="747"/>
              <a:buFont typeface="Arial"/>
              <a:buNone/>
              <a:defRPr sz="747"/>
            </a:lvl4pPr>
            <a:lvl5pPr marL="2286000" lvl="4" indent="-228600" algn="l">
              <a:spcBef>
                <a:spcPts val="149"/>
              </a:spcBef>
              <a:spcAft>
                <a:spcPts val="0"/>
              </a:spcAft>
              <a:buClr>
                <a:schemeClr val="dk1"/>
              </a:buClr>
              <a:buSzPts val="747"/>
              <a:buFont typeface="Arial"/>
              <a:buNone/>
              <a:defRPr sz="747"/>
            </a:lvl5pPr>
            <a:lvl6pPr marL="2743200" lvl="5" indent="-228600" algn="l">
              <a:spcBef>
                <a:spcPts val="149"/>
              </a:spcBef>
              <a:spcAft>
                <a:spcPts val="0"/>
              </a:spcAft>
              <a:buClr>
                <a:schemeClr val="dk1"/>
              </a:buClr>
              <a:buSzPts val="747"/>
              <a:buFont typeface="Arial"/>
              <a:buNone/>
              <a:defRPr sz="747"/>
            </a:lvl6pPr>
            <a:lvl7pPr marL="3200400" lvl="6" indent="-228600" algn="l">
              <a:spcBef>
                <a:spcPts val="149"/>
              </a:spcBef>
              <a:spcAft>
                <a:spcPts val="0"/>
              </a:spcAft>
              <a:buClr>
                <a:schemeClr val="dk1"/>
              </a:buClr>
              <a:buSzPts val="747"/>
              <a:buFont typeface="Arial"/>
              <a:buNone/>
              <a:defRPr sz="747"/>
            </a:lvl7pPr>
            <a:lvl8pPr marL="3657600" lvl="7" indent="-228600" algn="l">
              <a:spcBef>
                <a:spcPts val="149"/>
              </a:spcBef>
              <a:spcAft>
                <a:spcPts val="0"/>
              </a:spcAft>
              <a:buClr>
                <a:schemeClr val="dk1"/>
              </a:buClr>
              <a:buSzPts val="747"/>
              <a:buFont typeface="Arial"/>
              <a:buNone/>
              <a:defRPr sz="747"/>
            </a:lvl8pPr>
            <a:lvl9pPr marL="4114800" lvl="8" indent="-228600" algn="l">
              <a:spcBef>
                <a:spcPts val="149"/>
              </a:spcBef>
              <a:spcAft>
                <a:spcPts val="0"/>
              </a:spcAft>
              <a:buClr>
                <a:schemeClr val="dk1"/>
              </a:buClr>
              <a:buSzPts val="747"/>
              <a:buFont typeface="Arial"/>
              <a:buNone/>
              <a:defRPr sz="747"/>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p:nvPr/>
        </p:nvSpPr>
        <p:spPr>
          <a:xfrm>
            <a:off x="0" y="0"/>
            <a:ext cx="43891200" cy="4800600"/>
          </a:xfrm>
          <a:prstGeom prst="rect">
            <a:avLst/>
          </a:prstGeom>
          <a:solidFill>
            <a:schemeClr val="accent2"/>
          </a:solidFill>
          <a:ln w="9525" cap="flat" cmpd="sng">
            <a:solidFill>
              <a:schemeClr val="dk1"/>
            </a:solidFill>
            <a:prstDash val="solid"/>
            <a:miter lim="800000"/>
            <a:headEnd type="none" w="sm" len="sm"/>
            <a:tailEnd type="none" w="sm" len="sm"/>
          </a:ln>
        </p:spPr>
        <p:txBody>
          <a:bodyPr spcFirstLastPara="1" wrap="square" lIns="81275" tIns="40625" rIns="81275" bIns="40625" anchor="ctr" anchorCtr="0">
            <a:noAutofit/>
          </a:bodyPr>
          <a:lstStyle/>
          <a:p>
            <a:pPr marL="0" marR="0" lvl="0" indent="0" algn="l" rtl="0">
              <a:spcBef>
                <a:spcPts val="0"/>
              </a:spcBef>
              <a:spcAft>
                <a:spcPts val="0"/>
              </a:spcAft>
              <a:buNone/>
            </a:pPr>
            <a:endParaRPr sz="2195" b="0" i="0" u="none" strike="noStrike" cap="none">
              <a:solidFill>
                <a:schemeClr val="dk1"/>
              </a:solidFill>
              <a:latin typeface="Arial Narrow"/>
              <a:ea typeface="Arial Narrow"/>
              <a:cs typeface="Arial Narrow"/>
              <a:sym typeface="Arial Narrow"/>
            </a:endParaRPr>
          </a:p>
        </p:txBody>
      </p:sp>
      <p:sp>
        <p:nvSpPr>
          <p:cNvPr id="11" name="Google Shape;11;p2"/>
          <p:cNvSpPr/>
          <p:nvPr/>
        </p:nvSpPr>
        <p:spPr>
          <a:xfrm>
            <a:off x="693421" y="5638800"/>
            <a:ext cx="9974580" cy="26563320"/>
          </a:xfrm>
          <a:prstGeom prst="rect">
            <a:avLst/>
          </a:prstGeom>
          <a:solidFill>
            <a:srgbClr val="FFFFFF"/>
          </a:solidFill>
          <a:ln w="9525" cap="flat" cmpd="sng">
            <a:solidFill>
              <a:schemeClr val="dk1"/>
            </a:solidFill>
            <a:prstDash val="solid"/>
            <a:miter lim="800000"/>
            <a:headEnd type="none" w="sm" len="sm"/>
            <a:tailEnd type="none" w="sm" len="sm"/>
          </a:ln>
        </p:spPr>
        <p:txBody>
          <a:bodyPr spcFirstLastPara="1" wrap="square" lIns="81275" tIns="40625" rIns="81275" bIns="40625" anchor="ctr" anchorCtr="0">
            <a:noAutofit/>
          </a:bodyPr>
          <a:lstStyle/>
          <a:p>
            <a:pPr marL="0" marR="0" lvl="0" indent="0" algn="l" rtl="0">
              <a:spcBef>
                <a:spcPts val="0"/>
              </a:spcBef>
              <a:spcAft>
                <a:spcPts val="0"/>
              </a:spcAft>
              <a:buNone/>
            </a:pPr>
            <a:endParaRPr sz="2195" b="0" i="0" u="none" strike="noStrike" cap="none">
              <a:solidFill>
                <a:schemeClr val="dk1"/>
              </a:solidFill>
              <a:latin typeface="Arial Narrow"/>
              <a:ea typeface="Arial Narrow"/>
              <a:cs typeface="Arial Narrow"/>
              <a:sym typeface="Arial Narrow"/>
            </a:endParaRPr>
          </a:p>
        </p:txBody>
      </p:sp>
      <p:sp>
        <p:nvSpPr>
          <p:cNvPr id="12" name="Google Shape;12;p2"/>
          <p:cNvSpPr/>
          <p:nvPr/>
        </p:nvSpPr>
        <p:spPr>
          <a:xfrm>
            <a:off x="0" y="4800600"/>
            <a:ext cx="43891200" cy="129540"/>
          </a:xfrm>
          <a:prstGeom prst="rect">
            <a:avLst/>
          </a:prstGeom>
          <a:solidFill>
            <a:srgbClr val="660000"/>
          </a:solidFill>
          <a:ln w="152400" cap="flat" cmpd="sng">
            <a:solidFill>
              <a:srgbClr val="FF9900"/>
            </a:solidFill>
            <a:prstDash val="solid"/>
            <a:miter lim="800000"/>
            <a:headEnd type="none" w="sm" len="sm"/>
            <a:tailEnd type="none" w="sm" len="sm"/>
          </a:ln>
        </p:spPr>
        <p:txBody>
          <a:bodyPr spcFirstLastPara="1" wrap="square" lIns="81275" tIns="40625" rIns="81275" bIns="40625" anchor="ctr" anchorCtr="0">
            <a:noAutofit/>
          </a:bodyPr>
          <a:lstStyle/>
          <a:p>
            <a:pPr marL="0" marR="0" lvl="0" indent="0" algn="l" rtl="0">
              <a:spcBef>
                <a:spcPts val="0"/>
              </a:spcBef>
              <a:spcAft>
                <a:spcPts val="0"/>
              </a:spcAft>
              <a:buNone/>
            </a:pPr>
            <a:endParaRPr sz="2195" b="0" i="0" u="none" strike="noStrike" cap="none">
              <a:solidFill>
                <a:schemeClr val="dk1"/>
              </a:solidFill>
              <a:latin typeface="Arial Narrow"/>
              <a:ea typeface="Arial Narrow"/>
              <a:cs typeface="Arial Narrow"/>
              <a:sym typeface="Arial Narrow"/>
            </a:endParaRPr>
          </a:p>
        </p:txBody>
      </p:sp>
      <p:sp>
        <p:nvSpPr>
          <p:cNvPr id="13" name="Google Shape;13;p2"/>
          <p:cNvSpPr txBox="1"/>
          <p:nvPr/>
        </p:nvSpPr>
        <p:spPr>
          <a:xfrm>
            <a:off x="609600" y="32445961"/>
            <a:ext cx="2514600" cy="275603"/>
          </a:xfrm>
          <a:prstGeom prst="rect">
            <a:avLst/>
          </a:prstGeom>
          <a:noFill/>
          <a:ln>
            <a:noFill/>
          </a:ln>
        </p:spPr>
        <p:txBody>
          <a:bodyPr spcFirstLastPara="1" wrap="square" lIns="81100" tIns="40550" rIns="81100" bIns="40550" anchor="t" anchorCtr="0">
            <a:spAutoFit/>
          </a:bodyPr>
          <a:lstStyle/>
          <a:p>
            <a:pPr marL="0" marR="0" lvl="0" indent="0" algn="l" rtl="0">
              <a:lnSpc>
                <a:spcPct val="65000"/>
              </a:lnSpc>
              <a:spcBef>
                <a:spcPts val="0"/>
              </a:spcBef>
              <a:spcAft>
                <a:spcPts val="0"/>
              </a:spcAft>
              <a:buNone/>
            </a:pPr>
            <a:r>
              <a:rPr lang="en-US" sz="427" b="1" i="0" u="none" strike="noStrike" cap="none">
                <a:solidFill>
                  <a:schemeClr val="lt2"/>
                </a:solidFill>
                <a:latin typeface="Arial"/>
                <a:ea typeface="Arial"/>
                <a:cs typeface="Arial"/>
                <a:sym typeface="Arial"/>
              </a:rPr>
              <a:t>TEMPLATE DESIGN © 2008</a:t>
            </a:r>
            <a:endParaRPr/>
          </a:p>
          <a:p>
            <a:pPr marL="0" marR="0" lvl="0" indent="0" algn="l" rtl="0">
              <a:lnSpc>
                <a:spcPct val="65000"/>
              </a:lnSpc>
              <a:spcBef>
                <a:spcPts val="427"/>
              </a:spcBef>
              <a:spcAft>
                <a:spcPts val="0"/>
              </a:spcAft>
              <a:buNone/>
            </a:pPr>
            <a:r>
              <a:rPr lang="en-US" sz="853" b="1" i="0" u="none" strike="noStrike" cap="none">
                <a:solidFill>
                  <a:schemeClr val="lt2"/>
                </a:solidFill>
                <a:latin typeface="Arial"/>
                <a:ea typeface="Arial"/>
                <a:cs typeface="Arial"/>
                <a:sym typeface="Arial"/>
              </a:rPr>
              <a:t>www.PosterPresentations.com</a:t>
            </a:r>
            <a:endParaRPr/>
          </a:p>
        </p:txBody>
      </p:sp>
      <p:sp>
        <p:nvSpPr>
          <p:cNvPr id="14" name="Google Shape;14;p2"/>
          <p:cNvSpPr txBox="1">
            <a:spLocks noGrp="1"/>
          </p:cNvSpPr>
          <p:nvPr>
            <p:ph type="title"/>
          </p:nvPr>
        </p:nvSpPr>
        <p:spPr>
          <a:xfrm>
            <a:off x="960120" y="1272540"/>
            <a:ext cx="41925240" cy="2202180"/>
          </a:xfrm>
          <a:prstGeom prst="rect">
            <a:avLst/>
          </a:prstGeom>
          <a:noFill/>
          <a:ln>
            <a:noFill/>
          </a:ln>
        </p:spPr>
        <p:txBody>
          <a:bodyPr spcFirstLastPara="1" wrap="square" lIns="76050" tIns="38000" rIns="76050" bIns="38000" anchor="ctr" anchorCtr="0">
            <a:noAutofit/>
          </a:bodyPr>
          <a:lstStyle>
            <a:lvl1pPr marR="0" lvl="0" algn="ctr" rtl="0">
              <a:spcBef>
                <a:spcPts val="0"/>
              </a:spcBef>
              <a:spcAft>
                <a:spcPts val="0"/>
              </a:spcAft>
              <a:buSzPts val="1400"/>
              <a:buNone/>
              <a:defRPr sz="7680" b="0" i="0" u="none" strike="noStrike" cap="none">
                <a:solidFill>
                  <a:srgbClr val="FFFFFF"/>
                </a:solidFill>
                <a:latin typeface="Arial Black"/>
                <a:ea typeface="Arial Black"/>
                <a:cs typeface="Arial Black"/>
                <a:sym typeface="Arial Black"/>
              </a:defRPr>
            </a:lvl1pPr>
            <a:lvl2pPr marR="0" lvl="1" algn="ctr" rtl="0">
              <a:spcBef>
                <a:spcPts val="0"/>
              </a:spcBef>
              <a:spcAft>
                <a:spcPts val="0"/>
              </a:spcAft>
              <a:buSzPts val="1400"/>
              <a:buNone/>
              <a:defRPr sz="7680" b="0" i="0" u="none" strike="noStrike" cap="none">
                <a:solidFill>
                  <a:srgbClr val="FFFFFF"/>
                </a:solidFill>
                <a:latin typeface="Arial Black"/>
                <a:ea typeface="Arial Black"/>
                <a:cs typeface="Arial Black"/>
                <a:sym typeface="Arial Black"/>
              </a:defRPr>
            </a:lvl2pPr>
            <a:lvl3pPr marR="0" lvl="2" algn="ctr" rtl="0">
              <a:spcBef>
                <a:spcPts val="0"/>
              </a:spcBef>
              <a:spcAft>
                <a:spcPts val="0"/>
              </a:spcAft>
              <a:buSzPts val="1400"/>
              <a:buNone/>
              <a:defRPr sz="7680" b="0" i="0" u="none" strike="noStrike" cap="none">
                <a:solidFill>
                  <a:srgbClr val="FFFFFF"/>
                </a:solidFill>
                <a:latin typeface="Arial Black"/>
                <a:ea typeface="Arial Black"/>
                <a:cs typeface="Arial Black"/>
                <a:sym typeface="Arial Black"/>
              </a:defRPr>
            </a:lvl3pPr>
            <a:lvl4pPr marR="0" lvl="3" algn="ctr" rtl="0">
              <a:spcBef>
                <a:spcPts val="0"/>
              </a:spcBef>
              <a:spcAft>
                <a:spcPts val="0"/>
              </a:spcAft>
              <a:buSzPts val="1400"/>
              <a:buNone/>
              <a:defRPr sz="7680" b="0" i="0" u="none" strike="noStrike" cap="none">
                <a:solidFill>
                  <a:srgbClr val="FFFFFF"/>
                </a:solidFill>
                <a:latin typeface="Arial Black"/>
                <a:ea typeface="Arial Black"/>
                <a:cs typeface="Arial Black"/>
                <a:sym typeface="Arial Black"/>
              </a:defRPr>
            </a:lvl4pPr>
            <a:lvl5pPr marR="0" lvl="4" algn="ctr" rtl="0">
              <a:spcBef>
                <a:spcPts val="0"/>
              </a:spcBef>
              <a:spcAft>
                <a:spcPts val="0"/>
              </a:spcAft>
              <a:buSzPts val="1400"/>
              <a:buNone/>
              <a:defRPr sz="7680" b="0" i="0" u="none" strike="noStrike" cap="none">
                <a:solidFill>
                  <a:srgbClr val="FFFFFF"/>
                </a:solidFill>
                <a:latin typeface="Arial Black"/>
                <a:ea typeface="Arial Black"/>
                <a:cs typeface="Arial Black"/>
                <a:sym typeface="Arial Black"/>
              </a:defRPr>
            </a:lvl5pPr>
            <a:lvl6pPr marR="0" lvl="5" algn="ctr" rtl="0">
              <a:spcBef>
                <a:spcPts val="0"/>
              </a:spcBef>
              <a:spcAft>
                <a:spcPts val="0"/>
              </a:spcAft>
              <a:buSzPts val="1400"/>
              <a:buNone/>
              <a:defRPr sz="7680" b="0" i="0" u="none" strike="noStrike" cap="none">
                <a:solidFill>
                  <a:srgbClr val="FFFFFF"/>
                </a:solidFill>
                <a:latin typeface="Arial Black"/>
                <a:ea typeface="Arial Black"/>
                <a:cs typeface="Arial Black"/>
                <a:sym typeface="Arial Black"/>
              </a:defRPr>
            </a:lvl6pPr>
            <a:lvl7pPr marR="0" lvl="6" algn="ctr" rtl="0">
              <a:spcBef>
                <a:spcPts val="0"/>
              </a:spcBef>
              <a:spcAft>
                <a:spcPts val="0"/>
              </a:spcAft>
              <a:buSzPts val="1400"/>
              <a:buNone/>
              <a:defRPr sz="7680" b="0" i="0" u="none" strike="noStrike" cap="none">
                <a:solidFill>
                  <a:srgbClr val="FFFFFF"/>
                </a:solidFill>
                <a:latin typeface="Arial Black"/>
                <a:ea typeface="Arial Black"/>
                <a:cs typeface="Arial Black"/>
                <a:sym typeface="Arial Black"/>
              </a:defRPr>
            </a:lvl7pPr>
            <a:lvl8pPr marR="0" lvl="7" algn="ctr" rtl="0">
              <a:spcBef>
                <a:spcPts val="0"/>
              </a:spcBef>
              <a:spcAft>
                <a:spcPts val="0"/>
              </a:spcAft>
              <a:buSzPts val="1400"/>
              <a:buNone/>
              <a:defRPr sz="7680" b="0" i="0" u="none" strike="noStrike" cap="none">
                <a:solidFill>
                  <a:srgbClr val="FFFFFF"/>
                </a:solidFill>
                <a:latin typeface="Arial Black"/>
                <a:ea typeface="Arial Black"/>
                <a:cs typeface="Arial Black"/>
                <a:sym typeface="Arial Black"/>
              </a:defRPr>
            </a:lvl8pPr>
            <a:lvl9pPr marR="0" lvl="8" algn="ctr" rtl="0">
              <a:spcBef>
                <a:spcPts val="0"/>
              </a:spcBef>
              <a:spcAft>
                <a:spcPts val="0"/>
              </a:spcAft>
              <a:buSzPts val="1400"/>
              <a:buNone/>
              <a:defRPr sz="7680" b="0" i="0" u="none" strike="noStrike" cap="none">
                <a:solidFill>
                  <a:srgbClr val="FFFFFF"/>
                </a:solidFill>
                <a:latin typeface="Arial Black"/>
                <a:ea typeface="Arial Black"/>
                <a:cs typeface="Arial Black"/>
                <a:sym typeface="Arial Black"/>
              </a:defRPr>
            </a:lvl9pPr>
          </a:lstStyle>
          <a:p>
            <a:endParaRPr/>
          </a:p>
        </p:txBody>
      </p:sp>
      <p:sp>
        <p:nvSpPr>
          <p:cNvPr id="15" name="Google Shape;15;p2"/>
          <p:cNvSpPr txBox="1">
            <a:spLocks noGrp="1"/>
          </p:cNvSpPr>
          <p:nvPr>
            <p:ph type="body" idx="1"/>
          </p:nvPr>
        </p:nvSpPr>
        <p:spPr>
          <a:xfrm>
            <a:off x="693421" y="5638800"/>
            <a:ext cx="9974580" cy="26563320"/>
          </a:xfrm>
          <a:prstGeom prst="rect">
            <a:avLst/>
          </a:prstGeom>
          <a:noFill/>
          <a:ln>
            <a:noFill/>
          </a:ln>
        </p:spPr>
        <p:txBody>
          <a:bodyPr spcFirstLastPara="1" wrap="square" lIns="380325" tIns="380325" rIns="380325" bIns="380325" anchor="t" anchorCtr="0">
            <a:noAutofit/>
          </a:bodyPr>
          <a:lstStyle>
            <a:lvl1pPr marL="457200" marR="0" lvl="0" indent="-391160" algn="l" rtl="0">
              <a:spcBef>
                <a:spcPts val="512"/>
              </a:spcBef>
              <a:spcAft>
                <a:spcPts val="0"/>
              </a:spcAft>
              <a:buClr>
                <a:schemeClr val="dk1"/>
              </a:buClr>
              <a:buSzPts val="2560"/>
              <a:buFont typeface="Arial"/>
              <a:buChar char="•"/>
              <a:defRPr sz="2560" b="0" i="0" u="none" strike="noStrike" cap="none">
                <a:solidFill>
                  <a:schemeClr val="dk1"/>
                </a:solidFill>
                <a:latin typeface="Arial"/>
                <a:ea typeface="Arial"/>
                <a:cs typeface="Arial"/>
                <a:sym typeface="Arial"/>
              </a:defRPr>
            </a:lvl1pPr>
            <a:lvl2pPr marL="914400" marR="0" lvl="1" indent="-391160" algn="l" rtl="0">
              <a:spcBef>
                <a:spcPts val="512"/>
              </a:spcBef>
              <a:spcAft>
                <a:spcPts val="0"/>
              </a:spcAft>
              <a:buClr>
                <a:schemeClr val="dk1"/>
              </a:buClr>
              <a:buSzPts val="2560"/>
              <a:buFont typeface="Arial"/>
              <a:buChar char="–"/>
              <a:defRPr sz="2560" b="0" i="0" u="none" strike="noStrike" cap="none">
                <a:solidFill>
                  <a:schemeClr val="dk1"/>
                </a:solidFill>
                <a:latin typeface="Arial"/>
                <a:ea typeface="Arial"/>
                <a:cs typeface="Arial"/>
                <a:sym typeface="Arial"/>
              </a:defRPr>
            </a:lvl2pPr>
            <a:lvl3pPr marL="1371600" marR="0" lvl="2" indent="-364045" algn="l" rtl="0">
              <a:spcBef>
                <a:spcPts val="427"/>
              </a:spcBef>
              <a:spcAft>
                <a:spcPts val="0"/>
              </a:spcAft>
              <a:buClr>
                <a:schemeClr val="dk1"/>
              </a:buClr>
              <a:buSzPts val="2133"/>
              <a:buFont typeface="Arial"/>
              <a:buChar char="•"/>
              <a:defRPr sz="2133" b="0" i="0" u="none" strike="noStrike" cap="none">
                <a:solidFill>
                  <a:schemeClr val="dk1"/>
                </a:solidFill>
                <a:latin typeface="Arial"/>
                <a:ea typeface="Arial"/>
                <a:cs typeface="Arial"/>
                <a:sym typeface="Arial"/>
              </a:defRPr>
            </a:lvl3pPr>
            <a:lvl4pPr marL="1828800" marR="0" lvl="3" indent="-336994" algn="l" rtl="0">
              <a:spcBef>
                <a:spcPts val="341"/>
              </a:spcBef>
              <a:spcAft>
                <a:spcPts val="0"/>
              </a:spcAft>
              <a:buClr>
                <a:schemeClr val="dk1"/>
              </a:buClr>
              <a:buSzPts val="1707"/>
              <a:buFont typeface="Arial"/>
              <a:buChar char="–"/>
              <a:defRPr sz="1707" b="0" i="0" u="none" strike="noStrike" cap="none">
                <a:solidFill>
                  <a:schemeClr val="dk1"/>
                </a:solidFill>
                <a:latin typeface="Arial"/>
                <a:ea typeface="Arial"/>
                <a:cs typeface="Arial"/>
                <a:sym typeface="Arial"/>
              </a:defRPr>
            </a:lvl4pPr>
            <a:lvl5pPr marL="2286000" marR="0" lvl="4" indent="-336994" algn="l" rtl="0">
              <a:spcBef>
                <a:spcPts val="341"/>
              </a:spcBef>
              <a:spcAft>
                <a:spcPts val="0"/>
              </a:spcAft>
              <a:buClr>
                <a:schemeClr val="dk1"/>
              </a:buClr>
              <a:buSzPts val="1707"/>
              <a:buFont typeface="Arial"/>
              <a:buChar char="»"/>
              <a:defRPr sz="1707" b="0" i="0" u="none" strike="noStrike" cap="none">
                <a:solidFill>
                  <a:schemeClr val="dk1"/>
                </a:solidFill>
                <a:latin typeface="Arial"/>
                <a:ea typeface="Arial"/>
                <a:cs typeface="Arial"/>
                <a:sym typeface="Arial"/>
              </a:defRPr>
            </a:lvl5pPr>
            <a:lvl6pPr marL="2743200" marR="0" lvl="5" indent="-336994" algn="l" rtl="0">
              <a:spcBef>
                <a:spcPts val="341"/>
              </a:spcBef>
              <a:spcAft>
                <a:spcPts val="0"/>
              </a:spcAft>
              <a:buClr>
                <a:schemeClr val="dk1"/>
              </a:buClr>
              <a:buSzPts val="1707"/>
              <a:buFont typeface="Arial"/>
              <a:buChar char="»"/>
              <a:defRPr sz="1707" b="0" i="0" u="none" strike="noStrike" cap="none">
                <a:solidFill>
                  <a:schemeClr val="dk1"/>
                </a:solidFill>
                <a:latin typeface="Arial"/>
                <a:ea typeface="Arial"/>
                <a:cs typeface="Arial"/>
                <a:sym typeface="Arial"/>
              </a:defRPr>
            </a:lvl6pPr>
            <a:lvl7pPr marL="3200400" marR="0" lvl="6" indent="-336994" algn="l" rtl="0">
              <a:spcBef>
                <a:spcPts val="341"/>
              </a:spcBef>
              <a:spcAft>
                <a:spcPts val="0"/>
              </a:spcAft>
              <a:buClr>
                <a:schemeClr val="dk1"/>
              </a:buClr>
              <a:buSzPts val="1707"/>
              <a:buFont typeface="Arial"/>
              <a:buChar char="»"/>
              <a:defRPr sz="1707" b="0" i="0" u="none" strike="noStrike" cap="none">
                <a:solidFill>
                  <a:schemeClr val="dk1"/>
                </a:solidFill>
                <a:latin typeface="Arial"/>
                <a:ea typeface="Arial"/>
                <a:cs typeface="Arial"/>
                <a:sym typeface="Arial"/>
              </a:defRPr>
            </a:lvl7pPr>
            <a:lvl8pPr marL="3657600" marR="0" lvl="7" indent="-336994" algn="l" rtl="0">
              <a:spcBef>
                <a:spcPts val="341"/>
              </a:spcBef>
              <a:spcAft>
                <a:spcPts val="0"/>
              </a:spcAft>
              <a:buClr>
                <a:schemeClr val="dk1"/>
              </a:buClr>
              <a:buSzPts val="1707"/>
              <a:buFont typeface="Arial"/>
              <a:buChar char="»"/>
              <a:defRPr sz="1707" b="0" i="0" u="none" strike="noStrike" cap="none">
                <a:solidFill>
                  <a:schemeClr val="dk1"/>
                </a:solidFill>
                <a:latin typeface="Arial"/>
                <a:ea typeface="Arial"/>
                <a:cs typeface="Arial"/>
                <a:sym typeface="Arial"/>
              </a:defRPr>
            </a:lvl8pPr>
            <a:lvl9pPr marL="4114800" marR="0" lvl="8" indent="-336994" algn="l" rtl="0">
              <a:spcBef>
                <a:spcPts val="341"/>
              </a:spcBef>
              <a:spcAft>
                <a:spcPts val="0"/>
              </a:spcAft>
              <a:buClr>
                <a:schemeClr val="dk1"/>
              </a:buClr>
              <a:buSzPts val="1707"/>
              <a:buFont typeface="Arial"/>
              <a:buChar char="»"/>
              <a:defRPr sz="1707" b="0" i="0" u="none" strike="noStrike" cap="none">
                <a:solidFill>
                  <a:schemeClr val="dk1"/>
                </a:solidFill>
                <a:latin typeface="Arial"/>
                <a:ea typeface="Arial"/>
                <a:cs typeface="Arial"/>
                <a:sym typeface="Arial"/>
              </a:defRPr>
            </a:lvl9pPr>
          </a:lstStyle>
          <a:p>
            <a:endParaRPr/>
          </a:p>
        </p:txBody>
      </p:sp>
      <p:sp>
        <p:nvSpPr>
          <p:cNvPr id="16" name="Google Shape;16;p2"/>
          <p:cNvSpPr/>
          <p:nvPr/>
        </p:nvSpPr>
        <p:spPr>
          <a:xfrm>
            <a:off x="0" y="0"/>
            <a:ext cx="43891200" cy="32918400"/>
          </a:xfrm>
          <a:prstGeom prst="rect">
            <a:avLst/>
          </a:prstGeom>
          <a:noFill/>
          <a:ln w="9525" cap="flat" cmpd="sng">
            <a:solidFill>
              <a:schemeClr val="dk2"/>
            </a:solidFill>
            <a:prstDash val="solid"/>
            <a:miter lim="800000"/>
            <a:headEnd type="none" w="sm" len="sm"/>
            <a:tailEnd type="none" w="sm" len="sm"/>
          </a:ln>
        </p:spPr>
        <p:txBody>
          <a:bodyPr spcFirstLastPara="1" wrap="square" lIns="81275" tIns="40625" rIns="81275" bIns="40625" anchor="ctr" anchorCtr="0">
            <a:noAutofit/>
          </a:bodyPr>
          <a:lstStyle/>
          <a:p>
            <a:pPr marL="0" marR="0" lvl="0" indent="0" algn="l" rtl="0">
              <a:spcBef>
                <a:spcPts val="0"/>
              </a:spcBef>
              <a:spcAft>
                <a:spcPts val="0"/>
              </a:spcAft>
              <a:buNone/>
            </a:pPr>
            <a:endParaRPr sz="2195" b="0" i="0" u="none" strike="noStrike" cap="none">
              <a:solidFill>
                <a:schemeClr val="dk1"/>
              </a:solidFill>
              <a:latin typeface="Arial Narrow"/>
              <a:ea typeface="Arial Narrow"/>
              <a:cs typeface="Arial Narrow"/>
              <a:sym typeface="Arial Narrow"/>
            </a:endParaRPr>
          </a:p>
        </p:txBody>
      </p:sp>
      <p:sp>
        <p:nvSpPr>
          <p:cNvPr id="17" name="Google Shape;17;p2"/>
          <p:cNvSpPr/>
          <p:nvPr/>
        </p:nvSpPr>
        <p:spPr>
          <a:xfrm>
            <a:off x="11490960" y="5638800"/>
            <a:ext cx="9982200" cy="26563320"/>
          </a:xfrm>
          <a:prstGeom prst="rect">
            <a:avLst/>
          </a:prstGeom>
          <a:solidFill>
            <a:srgbClr val="FFFFFF"/>
          </a:solidFill>
          <a:ln w="9525" cap="flat" cmpd="sng">
            <a:solidFill>
              <a:schemeClr val="dk1"/>
            </a:solidFill>
            <a:prstDash val="solid"/>
            <a:miter lim="800000"/>
            <a:headEnd type="none" w="sm" len="sm"/>
            <a:tailEnd type="none" w="sm" len="sm"/>
          </a:ln>
        </p:spPr>
        <p:txBody>
          <a:bodyPr spcFirstLastPara="1" wrap="square" lIns="81275" tIns="40625" rIns="81275" bIns="40625" anchor="ctr" anchorCtr="0">
            <a:noAutofit/>
          </a:bodyPr>
          <a:lstStyle/>
          <a:p>
            <a:pPr marL="0" marR="0" lvl="0" indent="0" algn="l" rtl="0">
              <a:spcBef>
                <a:spcPts val="0"/>
              </a:spcBef>
              <a:spcAft>
                <a:spcPts val="0"/>
              </a:spcAft>
              <a:buNone/>
            </a:pPr>
            <a:endParaRPr sz="2195" b="0" i="0" u="none" strike="noStrike" cap="none">
              <a:solidFill>
                <a:schemeClr val="dk1"/>
              </a:solidFill>
              <a:latin typeface="Arial Narrow"/>
              <a:ea typeface="Arial Narrow"/>
              <a:cs typeface="Arial Narrow"/>
              <a:sym typeface="Arial Narrow"/>
            </a:endParaRPr>
          </a:p>
        </p:txBody>
      </p:sp>
      <p:sp>
        <p:nvSpPr>
          <p:cNvPr id="18" name="Google Shape;18;p2"/>
          <p:cNvSpPr/>
          <p:nvPr/>
        </p:nvSpPr>
        <p:spPr>
          <a:xfrm>
            <a:off x="22273260" y="5638800"/>
            <a:ext cx="9982200" cy="26563320"/>
          </a:xfrm>
          <a:prstGeom prst="rect">
            <a:avLst/>
          </a:prstGeom>
          <a:solidFill>
            <a:srgbClr val="FFFFFF"/>
          </a:solidFill>
          <a:ln w="9525" cap="flat" cmpd="sng">
            <a:solidFill>
              <a:schemeClr val="dk1"/>
            </a:solidFill>
            <a:prstDash val="solid"/>
            <a:miter lim="800000"/>
            <a:headEnd type="none" w="sm" len="sm"/>
            <a:tailEnd type="none" w="sm" len="sm"/>
          </a:ln>
        </p:spPr>
        <p:txBody>
          <a:bodyPr spcFirstLastPara="1" wrap="square" lIns="81275" tIns="40625" rIns="81275" bIns="40625" anchor="ctr" anchorCtr="0">
            <a:noAutofit/>
          </a:bodyPr>
          <a:lstStyle/>
          <a:p>
            <a:pPr marL="0" marR="0" lvl="0" indent="0" algn="l" rtl="0">
              <a:spcBef>
                <a:spcPts val="0"/>
              </a:spcBef>
              <a:spcAft>
                <a:spcPts val="0"/>
              </a:spcAft>
              <a:buNone/>
            </a:pPr>
            <a:endParaRPr sz="2195" b="0" i="0" u="none" strike="noStrike" cap="none">
              <a:solidFill>
                <a:schemeClr val="dk1"/>
              </a:solidFill>
              <a:latin typeface="Arial Narrow"/>
              <a:ea typeface="Arial Narrow"/>
              <a:cs typeface="Arial Narrow"/>
              <a:sym typeface="Arial Narrow"/>
            </a:endParaRPr>
          </a:p>
        </p:txBody>
      </p:sp>
      <p:sp>
        <p:nvSpPr>
          <p:cNvPr id="19" name="Google Shape;19;p2"/>
          <p:cNvSpPr/>
          <p:nvPr/>
        </p:nvSpPr>
        <p:spPr>
          <a:xfrm>
            <a:off x="33078420" y="5638800"/>
            <a:ext cx="9982200" cy="26563320"/>
          </a:xfrm>
          <a:prstGeom prst="rect">
            <a:avLst/>
          </a:prstGeom>
          <a:solidFill>
            <a:srgbClr val="FFFFFF"/>
          </a:solidFill>
          <a:ln w="9525" cap="flat" cmpd="sng">
            <a:solidFill>
              <a:schemeClr val="dk1"/>
            </a:solidFill>
            <a:prstDash val="solid"/>
            <a:miter lim="800000"/>
            <a:headEnd type="none" w="sm" len="sm"/>
            <a:tailEnd type="none" w="sm" len="sm"/>
          </a:ln>
        </p:spPr>
        <p:txBody>
          <a:bodyPr spcFirstLastPara="1" wrap="square" lIns="81275" tIns="40625" rIns="81275" bIns="40625" anchor="ctr" anchorCtr="0">
            <a:noAutofit/>
          </a:bodyPr>
          <a:lstStyle/>
          <a:p>
            <a:pPr marL="0" marR="0" lvl="0" indent="0" algn="l" rtl="0">
              <a:spcBef>
                <a:spcPts val="0"/>
              </a:spcBef>
              <a:spcAft>
                <a:spcPts val="0"/>
              </a:spcAft>
              <a:buNone/>
            </a:pPr>
            <a:endParaRPr sz="2195" b="0" i="0" u="none" strike="noStrike" cap="none">
              <a:solidFill>
                <a:schemeClr val="dk1"/>
              </a:solidFill>
              <a:latin typeface="Arial Narrow"/>
              <a:ea typeface="Arial Narrow"/>
              <a:cs typeface="Arial Narrow"/>
              <a:sym typeface="Arial Narrow"/>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6"/>
        <p:cNvGrpSpPr/>
        <p:nvPr/>
      </p:nvGrpSpPr>
      <p:grpSpPr>
        <a:xfrm>
          <a:off x="0" y="0"/>
          <a:ext cx="0" cy="0"/>
          <a:chOff x="0" y="0"/>
          <a:chExt cx="0" cy="0"/>
        </a:xfrm>
      </p:grpSpPr>
      <p:sp>
        <p:nvSpPr>
          <p:cNvPr id="57" name="Google Shape;57;p14"/>
          <p:cNvSpPr/>
          <p:nvPr/>
        </p:nvSpPr>
        <p:spPr>
          <a:xfrm>
            <a:off x="0" y="0"/>
            <a:ext cx="43891200" cy="4800600"/>
          </a:xfrm>
          <a:prstGeom prst="rect">
            <a:avLst/>
          </a:prstGeom>
          <a:solidFill>
            <a:schemeClr val="accent1"/>
          </a:solidFill>
          <a:ln w="9525" cap="flat" cmpd="sng">
            <a:solidFill>
              <a:schemeClr val="dk1"/>
            </a:solidFill>
            <a:prstDash val="solid"/>
            <a:miter lim="800000"/>
            <a:headEnd type="none" w="sm" len="sm"/>
            <a:tailEnd type="none" w="sm" len="sm"/>
          </a:ln>
        </p:spPr>
        <p:txBody>
          <a:bodyPr spcFirstLastPara="1" wrap="square" lIns="81275" tIns="40625" rIns="81275" bIns="40625" anchor="ctr" anchorCtr="0">
            <a:noAutofit/>
          </a:bodyPr>
          <a:lstStyle/>
          <a:p>
            <a:pPr marL="0" marR="0" lvl="0" indent="0" algn="l" rtl="0">
              <a:spcBef>
                <a:spcPts val="0"/>
              </a:spcBef>
              <a:spcAft>
                <a:spcPts val="0"/>
              </a:spcAft>
              <a:buNone/>
            </a:pPr>
            <a:endParaRPr sz="2195">
              <a:solidFill>
                <a:schemeClr val="dk1"/>
              </a:solidFill>
              <a:latin typeface="Arial Narrow"/>
              <a:ea typeface="Arial Narrow"/>
              <a:cs typeface="Arial Narrow"/>
              <a:sym typeface="Arial Narrow"/>
            </a:endParaRPr>
          </a:p>
        </p:txBody>
      </p:sp>
      <p:sp>
        <p:nvSpPr>
          <p:cNvPr id="58" name="Google Shape;58;p14"/>
          <p:cNvSpPr/>
          <p:nvPr/>
        </p:nvSpPr>
        <p:spPr>
          <a:xfrm>
            <a:off x="693421" y="5638800"/>
            <a:ext cx="9974580" cy="26563320"/>
          </a:xfrm>
          <a:prstGeom prst="rect">
            <a:avLst/>
          </a:prstGeom>
          <a:solidFill>
            <a:schemeClr val="accent1"/>
          </a:solidFill>
          <a:ln w="9525" cap="flat" cmpd="sng">
            <a:solidFill>
              <a:schemeClr val="dk1"/>
            </a:solidFill>
            <a:prstDash val="solid"/>
            <a:miter lim="800000"/>
            <a:headEnd type="none" w="sm" len="sm"/>
            <a:tailEnd type="none" w="sm" len="sm"/>
          </a:ln>
        </p:spPr>
        <p:txBody>
          <a:bodyPr spcFirstLastPara="1" wrap="square" lIns="81275" tIns="40625" rIns="81275" bIns="40625" anchor="ctr" anchorCtr="0">
            <a:noAutofit/>
          </a:bodyPr>
          <a:lstStyle/>
          <a:p>
            <a:pPr marL="0" marR="0" lvl="0" indent="0" algn="l" rtl="0">
              <a:spcBef>
                <a:spcPts val="0"/>
              </a:spcBef>
              <a:spcAft>
                <a:spcPts val="0"/>
              </a:spcAft>
              <a:buNone/>
            </a:pPr>
            <a:endParaRPr sz="2195">
              <a:solidFill>
                <a:schemeClr val="dk1"/>
              </a:solidFill>
              <a:latin typeface="Arial Narrow"/>
              <a:ea typeface="Arial Narrow"/>
              <a:cs typeface="Arial Narrow"/>
              <a:sym typeface="Arial Narrow"/>
            </a:endParaRPr>
          </a:p>
        </p:txBody>
      </p:sp>
      <p:sp>
        <p:nvSpPr>
          <p:cNvPr id="59" name="Google Shape;59;p14"/>
          <p:cNvSpPr/>
          <p:nvPr/>
        </p:nvSpPr>
        <p:spPr>
          <a:xfrm>
            <a:off x="0" y="4800600"/>
            <a:ext cx="43891200" cy="129540"/>
          </a:xfrm>
          <a:prstGeom prst="rect">
            <a:avLst/>
          </a:prstGeom>
          <a:solidFill>
            <a:srgbClr val="660000"/>
          </a:solidFill>
          <a:ln>
            <a:noFill/>
          </a:ln>
        </p:spPr>
        <p:txBody>
          <a:bodyPr spcFirstLastPara="1" wrap="square" lIns="81275" tIns="40625" rIns="81275" bIns="40625" anchor="ctr" anchorCtr="0">
            <a:noAutofit/>
          </a:bodyPr>
          <a:lstStyle/>
          <a:p>
            <a:pPr marL="0" marR="0" lvl="0" indent="0" algn="l" rtl="0">
              <a:spcBef>
                <a:spcPts val="0"/>
              </a:spcBef>
              <a:spcAft>
                <a:spcPts val="0"/>
              </a:spcAft>
              <a:buNone/>
            </a:pPr>
            <a:endParaRPr sz="2195">
              <a:solidFill>
                <a:schemeClr val="dk1"/>
              </a:solidFill>
              <a:latin typeface="Arial Narrow"/>
              <a:ea typeface="Arial Narrow"/>
              <a:cs typeface="Arial Narrow"/>
              <a:sym typeface="Arial Narrow"/>
            </a:endParaRPr>
          </a:p>
        </p:txBody>
      </p:sp>
      <p:sp>
        <p:nvSpPr>
          <p:cNvPr id="60" name="Google Shape;60;p14"/>
          <p:cNvSpPr txBox="1"/>
          <p:nvPr/>
        </p:nvSpPr>
        <p:spPr>
          <a:xfrm>
            <a:off x="609600" y="32445961"/>
            <a:ext cx="2514600" cy="275603"/>
          </a:xfrm>
          <a:prstGeom prst="rect">
            <a:avLst/>
          </a:prstGeom>
          <a:noFill/>
          <a:ln>
            <a:noFill/>
          </a:ln>
        </p:spPr>
        <p:txBody>
          <a:bodyPr spcFirstLastPara="1" wrap="square" lIns="81100" tIns="40550" rIns="81100" bIns="40550" anchor="t" anchorCtr="0">
            <a:spAutoFit/>
          </a:bodyPr>
          <a:lstStyle/>
          <a:p>
            <a:pPr marL="0" marR="0" lvl="0" indent="0" algn="l" rtl="0">
              <a:lnSpc>
                <a:spcPct val="65000"/>
              </a:lnSpc>
              <a:spcBef>
                <a:spcPts val="0"/>
              </a:spcBef>
              <a:spcAft>
                <a:spcPts val="0"/>
              </a:spcAft>
              <a:buNone/>
            </a:pPr>
            <a:r>
              <a:rPr lang="en-US" sz="427" b="1">
                <a:solidFill>
                  <a:schemeClr val="lt2"/>
                </a:solidFill>
                <a:latin typeface="Arial"/>
                <a:ea typeface="Arial"/>
                <a:cs typeface="Arial"/>
                <a:sym typeface="Arial"/>
              </a:rPr>
              <a:t>POSTER TEMPLATE BY:</a:t>
            </a:r>
            <a:endParaRPr/>
          </a:p>
          <a:p>
            <a:pPr marL="0" marR="0" lvl="0" indent="0" algn="l" rtl="0">
              <a:lnSpc>
                <a:spcPct val="65000"/>
              </a:lnSpc>
              <a:spcBef>
                <a:spcPts val="427"/>
              </a:spcBef>
              <a:spcAft>
                <a:spcPts val="0"/>
              </a:spcAft>
              <a:buNone/>
            </a:pPr>
            <a:r>
              <a:rPr lang="en-US" sz="853" b="1">
                <a:solidFill>
                  <a:schemeClr val="lt2"/>
                </a:solidFill>
                <a:latin typeface="Arial"/>
                <a:ea typeface="Arial"/>
                <a:cs typeface="Arial"/>
                <a:sym typeface="Arial"/>
              </a:rPr>
              <a:t>www.PosterPresentations.com</a:t>
            </a:r>
            <a:endParaRPr/>
          </a:p>
        </p:txBody>
      </p:sp>
      <p:sp>
        <p:nvSpPr>
          <p:cNvPr id="61" name="Google Shape;61;p14"/>
          <p:cNvSpPr txBox="1">
            <a:spLocks noGrp="1"/>
          </p:cNvSpPr>
          <p:nvPr>
            <p:ph type="title"/>
          </p:nvPr>
        </p:nvSpPr>
        <p:spPr>
          <a:xfrm>
            <a:off x="960120" y="1272540"/>
            <a:ext cx="41925240" cy="2202180"/>
          </a:xfrm>
          <a:prstGeom prst="rect">
            <a:avLst/>
          </a:prstGeom>
          <a:noFill/>
          <a:ln>
            <a:noFill/>
          </a:ln>
        </p:spPr>
        <p:txBody>
          <a:bodyPr spcFirstLastPara="1" wrap="square" lIns="76050" tIns="38000" rIns="76050" bIns="38000" anchor="ctr" anchorCtr="0">
            <a:noAutofit/>
          </a:bodyPr>
          <a:lstStyle>
            <a:lvl1pPr marR="0" lvl="0" algn="ctr" rtl="0">
              <a:spcBef>
                <a:spcPts val="0"/>
              </a:spcBef>
              <a:spcAft>
                <a:spcPts val="0"/>
              </a:spcAft>
              <a:buSzPts val="1400"/>
              <a:buNone/>
              <a:defRPr sz="7680" b="0" i="0" u="none" strike="noStrike" cap="none">
                <a:solidFill>
                  <a:schemeClr val="dk2"/>
                </a:solidFill>
                <a:latin typeface="Arial Black"/>
                <a:ea typeface="Arial Black"/>
                <a:cs typeface="Arial Black"/>
                <a:sym typeface="Arial Black"/>
              </a:defRPr>
            </a:lvl1pPr>
            <a:lvl2pPr marR="0" lvl="1" algn="ctr" rtl="0">
              <a:spcBef>
                <a:spcPts val="0"/>
              </a:spcBef>
              <a:spcAft>
                <a:spcPts val="0"/>
              </a:spcAft>
              <a:buSzPts val="1400"/>
              <a:buNone/>
              <a:defRPr sz="7680" b="0" i="0" u="none" strike="noStrike" cap="none">
                <a:solidFill>
                  <a:schemeClr val="dk2"/>
                </a:solidFill>
                <a:latin typeface="Arial Black"/>
                <a:ea typeface="Arial Black"/>
                <a:cs typeface="Arial Black"/>
                <a:sym typeface="Arial Black"/>
              </a:defRPr>
            </a:lvl2pPr>
            <a:lvl3pPr marR="0" lvl="2" algn="ctr" rtl="0">
              <a:spcBef>
                <a:spcPts val="0"/>
              </a:spcBef>
              <a:spcAft>
                <a:spcPts val="0"/>
              </a:spcAft>
              <a:buSzPts val="1400"/>
              <a:buNone/>
              <a:defRPr sz="7680" b="0" i="0" u="none" strike="noStrike" cap="none">
                <a:solidFill>
                  <a:schemeClr val="dk2"/>
                </a:solidFill>
                <a:latin typeface="Arial Black"/>
                <a:ea typeface="Arial Black"/>
                <a:cs typeface="Arial Black"/>
                <a:sym typeface="Arial Black"/>
              </a:defRPr>
            </a:lvl3pPr>
            <a:lvl4pPr marR="0" lvl="3" algn="ctr" rtl="0">
              <a:spcBef>
                <a:spcPts val="0"/>
              </a:spcBef>
              <a:spcAft>
                <a:spcPts val="0"/>
              </a:spcAft>
              <a:buSzPts val="1400"/>
              <a:buNone/>
              <a:defRPr sz="7680" b="0" i="0" u="none" strike="noStrike" cap="none">
                <a:solidFill>
                  <a:schemeClr val="dk2"/>
                </a:solidFill>
                <a:latin typeface="Arial Black"/>
                <a:ea typeface="Arial Black"/>
                <a:cs typeface="Arial Black"/>
                <a:sym typeface="Arial Black"/>
              </a:defRPr>
            </a:lvl4pPr>
            <a:lvl5pPr marR="0" lvl="4" algn="ctr" rtl="0">
              <a:spcBef>
                <a:spcPts val="0"/>
              </a:spcBef>
              <a:spcAft>
                <a:spcPts val="0"/>
              </a:spcAft>
              <a:buSzPts val="1400"/>
              <a:buNone/>
              <a:defRPr sz="7680" b="0" i="0" u="none" strike="noStrike" cap="none">
                <a:solidFill>
                  <a:schemeClr val="dk2"/>
                </a:solidFill>
                <a:latin typeface="Arial Black"/>
                <a:ea typeface="Arial Black"/>
                <a:cs typeface="Arial Black"/>
                <a:sym typeface="Arial Black"/>
              </a:defRPr>
            </a:lvl5pPr>
            <a:lvl6pPr marR="0" lvl="5" algn="ctr" rtl="0">
              <a:spcBef>
                <a:spcPts val="0"/>
              </a:spcBef>
              <a:spcAft>
                <a:spcPts val="0"/>
              </a:spcAft>
              <a:buSzPts val="1400"/>
              <a:buNone/>
              <a:defRPr sz="7680" b="0" i="0" u="none" strike="noStrike" cap="none">
                <a:solidFill>
                  <a:schemeClr val="dk2"/>
                </a:solidFill>
                <a:latin typeface="Arial Black"/>
                <a:ea typeface="Arial Black"/>
                <a:cs typeface="Arial Black"/>
                <a:sym typeface="Arial Black"/>
              </a:defRPr>
            </a:lvl6pPr>
            <a:lvl7pPr marR="0" lvl="6" algn="ctr" rtl="0">
              <a:spcBef>
                <a:spcPts val="0"/>
              </a:spcBef>
              <a:spcAft>
                <a:spcPts val="0"/>
              </a:spcAft>
              <a:buSzPts val="1400"/>
              <a:buNone/>
              <a:defRPr sz="7680" b="0" i="0" u="none" strike="noStrike" cap="none">
                <a:solidFill>
                  <a:schemeClr val="dk2"/>
                </a:solidFill>
                <a:latin typeface="Arial Black"/>
                <a:ea typeface="Arial Black"/>
                <a:cs typeface="Arial Black"/>
                <a:sym typeface="Arial Black"/>
              </a:defRPr>
            </a:lvl7pPr>
            <a:lvl8pPr marR="0" lvl="7" algn="ctr" rtl="0">
              <a:spcBef>
                <a:spcPts val="0"/>
              </a:spcBef>
              <a:spcAft>
                <a:spcPts val="0"/>
              </a:spcAft>
              <a:buSzPts val="1400"/>
              <a:buNone/>
              <a:defRPr sz="7680" b="0" i="0" u="none" strike="noStrike" cap="none">
                <a:solidFill>
                  <a:schemeClr val="dk2"/>
                </a:solidFill>
                <a:latin typeface="Arial Black"/>
                <a:ea typeface="Arial Black"/>
                <a:cs typeface="Arial Black"/>
                <a:sym typeface="Arial Black"/>
              </a:defRPr>
            </a:lvl8pPr>
            <a:lvl9pPr marR="0" lvl="8" algn="ctr" rtl="0">
              <a:spcBef>
                <a:spcPts val="0"/>
              </a:spcBef>
              <a:spcAft>
                <a:spcPts val="0"/>
              </a:spcAft>
              <a:buSzPts val="1400"/>
              <a:buNone/>
              <a:defRPr sz="7680" b="0" i="0" u="none" strike="noStrike" cap="none">
                <a:solidFill>
                  <a:schemeClr val="dk2"/>
                </a:solidFill>
                <a:latin typeface="Arial Black"/>
                <a:ea typeface="Arial Black"/>
                <a:cs typeface="Arial Black"/>
                <a:sym typeface="Arial Black"/>
              </a:defRPr>
            </a:lvl9pPr>
          </a:lstStyle>
          <a:p>
            <a:endParaRPr/>
          </a:p>
        </p:txBody>
      </p:sp>
      <p:sp>
        <p:nvSpPr>
          <p:cNvPr id="62" name="Google Shape;62;p14"/>
          <p:cNvSpPr txBox="1">
            <a:spLocks noGrp="1"/>
          </p:cNvSpPr>
          <p:nvPr>
            <p:ph type="body" idx="1"/>
          </p:nvPr>
        </p:nvSpPr>
        <p:spPr>
          <a:xfrm>
            <a:off x="693421" y="5638800"/>
            <a:ext cx="9974580" cy="26563320"/>
          </a:xfrm>
          <a:prstGeom prst="rect">
            <a:avLst/>
          </a:prstGeom>
          <a:noFill/>
          <a:ln>
            <a:noFill/>
          </a:ln>
        </p:spPr>
        <p:txBody>
          <a:bodyPr spcFirstLastPara="1" wrap="square" lIns="380325" tIns="380325" rIns="380325" bIns="380325" anchor="t" anchorCtr="0">
            <a:noAutofit/>
          </a:bodyPr>
          <a:lstStyle>
            <a:lvl1pPr marL="457200" marR="0" lvl="0" indent="-391160" algn="l" rtl="0">
              <a:spcBef>
                <a:spcPts val="512"/>
              </a:spcBef>
              <a:spcAft>
                <a:spcPts val="0"/>
              </a:spcAft>
              <a:buClr>
                <a:schemeClr val="dk1"/>
              </a:buClr>
              <a:buSzPts val="2560"/>
              <a:buFont typeface="Arial"/>
              <a:buChar char="•"/>
              <a:defRPr sz="2560" b="0" i="0" u="none" strike="noStrike" cap="none">
                <a:solidFill>
                  <a:schemeClr val="dk1"/>
                </a:solidFill>
                <a:latin typeface="Arial"/>
                <a:ea typeface="Arial"/>
                <a:cs typeface="Arial"/>
                <a:sym typeface="Arial"/>
              </a:defRPr>
            </a:lvl1pPr>
            <a:lvl2pPr marL="914400" marR="0" lvl="1" indent="-391160" algn="l" rtl="0">
              <a:spcBef>
                <a:spcPts val="512"/>
              </a:spcBef>
              <a:spcAft>
                <a:spcPts val="0"/>
              </a:spcAft>
              <a:buClr>
                <a:schemeClr val="dk1"/>
              </a:buClr>
              <a:buSzPts val="2560"/>
              <a:buFont typeface="Arial"/>
              <a:buChar char="–"/>
              <a:defRPr sz="2560" b="0" i="0" u="none" strike="noStrike" cap="none">
                <a:solidFill>
                  <a:schemeClr val="dk1"/>
                </a:solidFill>
                <a:latin typeface="Arial"/>
                <a:ea typeface="Arial"/>
                <a:cs typeface="Arial"/>
                <a:sym typeface="Arial"/>
              </a:defRPr>
            </a:lvl2pPr>
            <a:lvl3pPr marL="1371600" marR="0" lvl="2" indent="-364045" algn="l" rtl="0">
              <a:spcBef>
                <a:spcPts val="427"/>
              </a:spcBef>
              <a:spcAft>
                <a:spcPts val="0"/>
              </a:spcAft>
              <a:buClr>
                <a:schemeClr val="dk1"/>
              </a:buClr>
              <a:buSzPts val="2133"/>
              <a:buFont typeface="Arial"/>
              <a:buChar char="•"/>
              <a:defRPr sz="2133" b="0" i="0" u="none" strike="noStrike" cap="none">
                <a:solidFill>
                  <a:schemeClr val="dk1"/>
                </a:solidFill>
                <a:latin typeface="Arial"/>
                <a:ea typeface="Arial"/>
                <a:cs typeface="Arial"/>
                <a:sym typeface="Arial"/>
              </a:defRPr>
            </a:lvl3pPr>
            <a:lvl4pPr marL="1828800" marR="0" lvl="3" indent="-336994" algn="l" rtl="0">
              <a:spcBef>
                <a:spcPts val="341"/>
              </a:spcBef>
              <a:spcAft>
                <a:spcPts val="0"/>
              </a:spcAft>
              <a:buClr>
                <a:schemeClr val="dk1"/>
              </a:buClr>
              <a:buSzPts val="1707"/>
              <a:buFont typeface="Arial"/>
              <a:buChar char="–"/>
              <a:defRPr sz="1707" b="0" i="0" u="none" strike="noStrike" cap="none">
                <a:solidFill>
                  <a:schemeClr val="dk1"/>
                </a:solidFill>
                <a:latin typeface="Arial"/>
                <a:ea typeface="Arial"/>
                <a:cs typeface="Arial"/>
                <a:sym typeface="Arial"/>
              </a:defRPr>
            </a:lvl4pPr>
            <a:lvl5pPr marL="2286000" marR="0" lvl="4" indent="-336994" algn="l" rtl="0">
              <a:spcBef>
                <a:spcPts val="341"/>
              </a:spcBef>
              <a:spcAft>
                <a:spcPts val="0"/>
              </a:spcAft>
              <a:buClr>
                <a:schemeClr val="dk1"/>
              </a:buClr>
              <a:buSzPts val="1707"/>
              <a:buFont typeface="Arial"/>
              <a:buChar char="»"/>
              <a:defRPr sz="1707" b="0" i="0" u="none" strike="noStrike" cap="none">
                <a:solidFill>
                  <a:schemeClr val="dk1"/>
                </a:solidFill>
                <a:latin typeface="Arial"/>
                <a:ea typeface="Arial"/>
                <a:cs typeface="Arial"/>
                <a:sym typeface="Arial"/>
              </a:defRPr>
            </a:lvl5pPr>
            <a:lvl6pPr marL="2743200" marR="0" lvl="5" indent="-336994" algn="l" rtl="0">
              <a:spcBef>
                <a:spcPts val="341"/>
              </a:spcBef>
              <a:spcAft>
                <a:spcPts val="0"/>
              </a:spcAft>
              <a:buClr>
                <a:schemeClr val="dk1"/>
              </a:buClr>
              <a:buSzPts val="1707"/>
              <a:buFont typeface="Arial"/>
              <a:buChar char="»"/>
              <a:defRPr sz="1707" b="0" i="0" u="none" strike="noStrike" cap="none">
                <a:solidFill>
                  <a:schemeClr val="dk1"/>
                </a:solidFill>
                <a:latin typeface="Arial"/>
                <a:ea typeface="Arial"/>
                <a:cs typeface="Arial"/>
                <a:sym typeface="Arial"/>
              </a:defRPr>
            </a:lvl6pPr>
            <a:lvl7pPr marL="3200400" marR="0" lvl="6" indent="-336994" algn="l" rtl="0">
              <a:spcBef>
                <a:spcPts val="341"/>
              </a:spcBef>
              <a:spcAft>
                <a:spcPts val="0"/>
              </a:spcAft>
              <a:buClr>
                <a:schemeClr val="dk1"/>
              </a:buClr>
              <a:buSzPts val="1707"/>
              <a:buFont typeface="Arial"/>
              <a:buChar char="»"/>
              <a:defRPr sz="1707" b="0" i="0" u="none" strike="noStrike" cap="none">
                <a:solidFill>
                  <a:schemeClr val="dk1"/>
                </a:solidFill>
                <a:latin typeface="Arial"/>
                <a:ea typeface="Arial"/>
                <a:cs typeface="Arial"/>
                <a:sym typeface="Arial"/>
              </a:defRPr>
            </a:lvl7pPr>
            <a:lvl8pPr marL="3657600" marR="0" lvl="7" indent="-336994" algn="l" rtl="0">
              <a:spcBef>
                <a:spcPts val="341"/>
              </a:spcBef>
              <a:spcAft>
                <a:spcPts val="0"/>
              </a:spcAft>
              <a:buClr>
                <a:schemeClr val="dk1"/>
              </a:buClr>
              <a:buSzPts val="1707"/>
              <a:buFont typeface="Arial"/>
              <a:buChar char="»"/>
              <a:defRPr sz="1707" b="0" i="0" u="none" strike="noStrike" cap="none">
                <a:solidFill>
                  <a:schemeClr val="dk1"/>
                </a:solidFill>
                <a:latin typeface="Arial"/>
                <a:ea typeface="Arial"/>
                <a:cs typeface="Arial"/>
                <a:sym typeface="Arial"/>
              </a:defRPr>
            </a:lvl8pPr>
            <a:lvl9pPr marL="4114800" marR="0" lvl="8" indent="-336994" algn="l" rtl="0">
              <a:spcBef>
                <a:spcPts val="341"/>
              </a:spcBef>
              <a:spcAft>
                <a:spcPts val="0"/>
              </a:spcAft>
              <a:buClr>
                <a:schemeClr val="dk1"/>
              </a:buClr>
              <a:buSzPts val="1707"/>
              <a:buFont typeface="Arial"/>
              <a:buChar char="»"/>
              <a:defRPr sz="1707" b="0" i="0" u="none" strike="noStrike" cap="none">
                <a:solidFill>
                  <a:schemeClr val="dk1"/>
                </a:solidFill>
                <a:latin typeface="Arial"/>
                <a:ea typeface="Arial"/>
                <a:cs typeface="Arial"/>
                <a:sym typeface="Arial"/>
              </a:defRPr>
            </a:lvl9pPr>
          </a:lstStyle>
          <a:p>
            <a:endParaRPr/>
          </a:p>
        </p:txBody>
      </p:sp>
      <p:sp>
        <p:nvSpPr>
          <p:cNvPr id="63" name="Google Shape;63;p14"/>
          <p:cNvSpPr/>
          <p:nvPr/>
        </p:nvSpPr>
        <p:spPr>
          <a:xfrm>
            <a:off x="0" y="0"/>
            <a:ext cx="43891200" cy="32918400"/>
          </a:xfrm>
          <a:prstGeom prst="rect">
            <a:avLst/>
          </a:prstGeom>
          <a:noFill/>
          <a:ln w="9525" cap="flat" cmpd="sng">
            <a:solidFill>
              <a:schemeClr val="dk2"/>
            </a:solidFill>
            <a:prstDash val="solid"/>
            <a:miter lim="800000"/>
            <a:headEnd type="none" w="sm" len="sm"/>
            <a:tailEnd type="none" w="sm" len="sm"/>
          </a:ln>
        </p:spPr>
        <p:txBody>
          <a:bodyPr spcFirstLastPara="1" wrap="square" lIns="81275" tIns="40625" rIns="81275" bIns="40625" anchor="ctr" anchorCtr="0">
            <a:noAutofit/>
          </a:bodyPr>
          <a:lstStyle/>
          <a:p>
            <a:pPr marL="0" marR="0" lvl="0" indent="0" algn="l" rtl="0">
              <a:spcBef>
                <a:spcPts val="0"/>
              </a:spcBef>
              <a:spcAft>
                <a:spcPts val="0"/>
              </a:spcAft>
              <a:buNone/>
            </a:pPr>
            <a:endParaRPr sz="2195">
              <a:solidFill>
                <a:schemeClr val="dk1"/>
              </a:solidFill>
              <a:latin typeface="Arial Narrow"/>
              <a:ea typeface="Arial Narrow"/>
              <a:cs typeface="Arial Narrow"/>
              <a:sym typeface="Arial Narrow"/>
            </a:endParaRPr>
          </a:p>
        </p:txBody>
      </p:sp>
      <p:sp>
        <p:nvSpPr>
          <p:cNvPr id="64" name="Google Shape;64;p14"/>
          <p:cNvSpPr/>
          <p:nvPr/>
        </p:nvSpPr>
        <p:spPr>
          <a:xfrm>
            <a:off x="11490961" y="5638800"/>
            <a:ext cx="20764500" cy="26563320"/>
          </a:xfrm>
          <a:prstGeom prst="rect">
            <a:avLst/>
          </a:prstGeom>
          <a:solidFill>
            <a:schemeClr val="accent1"/>
          </a:solidFill>
          <a:ln w="9525" cap="flat" cmpd="sng">
            <a:solidFill>
              <a:schemeClr val="dk1"/>
            </a:solidFill>
            <a:prstDash val="solid"/>
            <a:miter lim="800000"/>
            <a:headEnd type="none" w="sm" len="sm"/>
            <a:tailEnd type="none" w="sm" len="sm"/>
          </a:ln>
        </p:spPr>
        <p:txBody>
          <a:bodyPr spcFirstLastPara="1" wrap="square" lIns="81275" tIns="40625" rIns="81275" bIns="40625" anchor="ctr" anchorCtr="0">
            <a:noAutofit/>
          </a:bodyPr>
          <a:lstStyle/>
          <a:p>
            <a:pPr marL="0" marR="0" lvl="0" indent="0" algn="l" rtl="0">
              <a:spcBef>
                <a:spcPts val="0"/>
              </a:spcBef>
              <a:spcAft>
                <a:spcPts val="0"/>
              </a:spcAft>
              <a:buNone/>
            </a:pPr>
            <a:endParaRPr sz="2195">
              <a:solidFill>
                <a:schemeClr val="dk1"/>
              </a:solidFill>
              <a:latin typeface="Arial Narrow"/>
              <a:ea typeface="Arial Narrow"/>
              <a:cs typeface="Arial Narrow"/>
              <a:sym typeface="Arial Narrow"/>
            </a:endParaRPr>
          </a:p>
        </p:txBody>
      </p:sp>
      <p:sp>
        <p:nvSpPr>
          <p:cNvPr id="65" name="Google Shape;65;p14"/>
          <p:cNvSpPr/>
          <p:nvPr/>
        </p:nvSpPr>
        <p:spPr>
          <a:xfrm>
            <a:off x="33078420" y="5638800"/>
            <a:ext cx="9982200" cy="26563320"/>
          </a:xfrm>
          <a:prstGeom prst="rect">
            <a:avLst/>
          </a:prstGeom>
          <a:solidFill>
            <a:schemeClr val="accent1"/>
          </a:solidFill>
          <a:ln w="9525" cap="flat" cmpd="sng">
            <a:solidFill>
              <a:schemeClr val="dk1"/>
            </a:solidFill>
            <a:prstDash val="solid"/>
            <a:miter lim="800000"/>
            <a:headEnd type="none" w="sm" len="sm"/>
            <a:tailEnd type="none" w="sm" len="sm"/>
          </a:ln>
        </p:spPr>
        <p:txBody>
          <a:bodyPr spcFirstLastPara="1" wrap="square" lIns="81275" tIns="40625" rIns="81275" bIns="40625" anchor="ctr" anchorCtr="0">
            <a:noAutofit/>
          </a:bodyPr>
          <a:lstStyle/>
          <a:p>
            <a:pPr marL="0" marR="0" lvl="0" indent="0" algn="l" rtl="0">
              <a:spcBef>
                <a:spcPts val="0"/>
              </a:spcBef>
              <a:spcAft>
                <a:spcPts val="0"/>
              </a:spcAft>
              <a:buNone/>
            </a:pPr>
            <a:endParaRPr sz="2195">
              <a:solidFill>
                <a:schemeClr val="dk1"/>
              </a:solidFill>
              <a:latin typeface="Arial Narrow"/>
              <a:ea typeface="Arial Narrow"/>
              <a:cs typeface="Arial Narrow"/>
              <a:sym typeface="Arial Narrow"/>
            </a:endParaRPr>
          </a:p>
        </p:txBody>
      </p:sp>
    </p:spTree>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2"/>
        <p:cNvGrpSpPr/>
        <p:nvPr/>
      </p:nvGrpSpPr>
      <p:grpSpPr>
        <a:xfrm>
          <a:off x="0" y="0"/>
          <a:ext cx="0" cy="0"/>
          <a:chOff x="0" y="0"/>
          <a:chExt cx="0" cy="0"/>
        </a:xfrm>
      </p:grpSpPr>
      <p:sp>
        <p:nvSpPr>
          <p:cNvPr id="103" name="Google Shape;103;p26"/>
          <p:cNvSpPr/>
          <p:nvPr/>
        </p:nvSpPr>
        <p:spPr>
          <a:xfrm>
            <a:off x="0" y="0"/>
            <a:ext cx="43891200" cy="4800600"/>
          </a:xfrm>
          <a:prstGeom prst="rect">
            <a:avLst/>
          </a:prstGeom>
          <a:solidFill>
            <a:schemeClr val="accent1"/>
          </a:solidFill>
          <a:ln w="9525" cap="flat" cmpd="sng">
            <a:solidFill>
              <a:schemeClr val="dk1"/>
            </a:solidFill>
            <a:prstDash val="solid"/>
            <a:miter lim="800000"/>
            <a:headEnd type="none" w="sm" len="sm"/>
            <a:tailEnd type="none" w="sm" len="sm"/>
          </a:ln>
        </p:spPr>
        <p:txBody>
          <a:bodyPr spcFirstLastPara="1" wrap="square" lIns="81275" tIns="40625" rIns="81275" bIns="40625" anchor="ctr" anchorCtr="0">
            <a:noAutofit/>
          </a:bodyPr>
          <a:lstStyle/>
          <a:p>
            <a:pPr marL="0" marR="0" lvl="0" indent="0" algn="l" rtl="0">
              <a:spcBef>
                <a:spcPts val="0"/>
              </a:spcBef>
              <a:spcAft>
                <a:spcPts val="0"/>
              </a:spcAft>
              <a:buNone/>
            </a:pPr>
            <a:endParaRPr sz="2195">
              <a:solidFill>
                <a:schemeClr val="dk1"/>
              </a:solidFill>
              <a:latin typeface="Arial Narrow"/>
              <a:ea typeface="Arial Narrow"/>
              <a:cs typeface="Arial Narrow"/>
              <a:sym typeface="Arial Narrow"/>
            </a:endParaRPr>
          </a:p>
        </p:txBody>
      </p:sp>
      <p:sp>
        <p:nvSpPr>
          <p:cNvPr id="104" name="Google Shape;104;p26"/>
          <p:cNvSpPr/>
          <p:nvPr/>
        </p:nvSpPr>
        <p:spPr>
          <a:xfrm>
            <a:off x="693420" y="5638800"/>
            <a:ext cx="42367200" cy="26563320"/>
          </a:xfrm>
          <a:prstGeom prst="rect">
            <a:avLst/>
          </a:prstGeom>
          <a:solidFill>
            <a:schemeClr val="accent1"/>
          </a:solidFill>
          <a:ln w="9525" cap="flat" cmpd="sng">
            <a:solidFill>
              <a:schemeClr val="dk1"/>
            </a:solidFill>
            <a:prstDash val="solid"/>
            <a:miter lim="800000"/>
            <a:headEnd type="none" w="sm" len="sm"/>
            <a:tailEnd type="none" w="sm" len="sm"/>
          </a:ln>
        </p:spPr>
        <p:txBody>
          <a:bodyPr spcFirstLastPara="1" wrap="square" lIns="81275" tIns="40625" rIns="81275" bIns="40625" anchor="ctr" anchorCtr="0">
            <a:noAutofit/>
          </a:bodyPr>
          <a:lstStyle/>
          <a:p>
            <a:pPr marL="0" marR="0" lvl="0" indent="0" algn="l" rtl="0">
              <a:spcBef>
                <a:spcPts val="0"/>
              </a:spcBef>
              <a:spcAft>
                <a:spcPts val="0"/>
              </a:spcAft>
              <a:buNone/>
            </a:pPr>
            <a:endParaRPr sz="2195">
              <a:solidFill>
                <a:schemeClr val="dk1"/>
              </a:solidFill>
              <a:latin typeface="Arial Narrow"/>
              <a:ea typeface="Arial Narrow"/>
              <a:cs typeface="Arial Narrow"/>
              <a:sym typeface="Arial Narrow"/>
            </a:endParaRPr>
          </a:p>
        </p:txBody>
      </p:sp>
      <p:sp>
        <p:nvSpPr>
          <p:cNvPr id="105" name="Google Shape;105;p26"/>
          <p:cNvSpPr/>
          <p:nvPr/>
        </p:nvSpPr>
        <p:spPr>
          <a:xfrm>
            <a:off x="0" y="4800600"/>
            <a:ext cx="43891200" cy="129540"/>
          </a:xfrm>
          <a:prstGeom prst="rect">
            <a:avLst/>
          </a:prstGeom>
          <a:solidFill>
            <a:srgbClr val="660000"/>
          </a:solidFill>
          <a:ln>
            <a:noFill/>
          </a:ln>
        </p:spPr>
        <p:txBody>
          <a:bodyPr spcFirstLastPara="1" wrap="square" lIns="81275" tIns="40625" rIns="81275" bIns="40625" anchor="ctr" anchorCtr="0">
            <a:noAutofit/>
          </a:bodyPr>
          <a:lstStyle/>
          <a:p>
            <a:pPr marL="0" marR="0" lvl="0" indent="0" algn="l" rtl="0">
              <a:spcBef>
                <a:spcPts val="0"/>
              </a:spcBef>
              <a:spcAft>
                <a:spcPts val="0"/>
              </a:spcAft>
              <a:buNone/>
            </a:pPr>
            <a:endParaRPr sz="2195">
              <a:solidFill>
                <a:schemeClr val="dk1"/>
              </a:solidFill>
              <a:latin typeface="Arial Narrow"/>
              <a:ea typeface="Arial Narrow"/>
              <a:cs typeface="Arial Narrow"/>
              <a:sym typeface="Arial Narrow"/>
            </a:endParaRPr>
          </a:p>
        </p:txBody>
      </p:sp>
      <p:sp>
        <p:nvSpPr>
          <p:cNvPr id="106" name="Google Shape;106;p26"/>
          <p:cNvSpPr txBox="1"/>
          <p:nvPr/>
        </p:nvSpPr>
        <p:spPr>
          <a:xfrm>
            <a:off x="609600" y="32445961"/>
            <a:ext cx="2514600" cy="275603"/>
          </a:xfrm>
          <a:prstGeom prst="rect">
            <a:avLst/>
          </a:prstGeom>
          <a:noFill/>
          <a:ln>
            <a:noFill/>
          </a:ln>
        </p:spPr>
        <p:txBody>
          <a:bodyPr spcFirstLastPara="1" wrap="square" lIns="81100" tIns="40550" rIns="81100" bIns="40550" anchor="t" anchorCtr="0">
            <a:spAutoFit/>
          </a:bodyPr>
          <a:lstStyle/>
          <a:p>
            <a:pPr marL="0" marR="0" lvl="0" indent="0" algn="l" rtl="0">
              <a:lnSpc>
                <a:spcPct val="65000"/>
              </a:lnSpc>
              <a:spcBef>
                <a:spcPts val="0"/>
              </a:spcBef>
              <a:spcAft>
                <a:spcPts val="0"/>
              </a:spcAft>
              <a:buNone/>
            </a:pPr>
            <a:r>
              <a:rPr lang="en-US" sz="427" b="1">
                <a:solidFill>
                  <a:schemeClr val="lt2"/>
                </a:solidFill>
                <a:latin typeface="Arial"/>
                <a:ea typeface="Arial"/>
                <a:cs typeface="Arial"/>
                <a:sym typeface="Arial"/>
              </a:rPr>
              <a:t>POSTER TEMPLATE BY:</a:t>
            </a:r>
            <a:endParaRPr/>
          </a:p>
          <a:p>
            <a:pPr marL="0" marR="0" lvl="0" indent="0" algn="l" rtl="0">
              <a:lnSpc>
                <a:spcPct val="65000"/>
              </a:lnSpc>
              <a:spcBef>
                <a:spcPts val="427"/>
              </a:spcBef>
              <a:spcAft>
                <a:spcPts val="0"/>
              </a:spcAft>
              <a:buNone/>
            </a:pPr>
            <a:r>
              <a:rPr lang="en-US" sz="853" b="1">
                <a:solidFill>
                  <a:schemeClr val="lt2"/>
                </a:solidFill>
                <a:latin typeface="Arial"/>
                <a:ea typeface="Arial"/>
                <a:cs typeface="Arial"/>
                <a:sym typeface="Arial"/>
              </a:rPr>
              <a:t>www.PosterPresentations.com</a:t>
            </a:r>
            <a:endParaRPr/>
          </a:p>
        </p:txBody>
      </p:sp>
      <p:sp>
        <p:nvSpPr>
          <p:cNvPr id="107" name="Google Shape;107;p26"/>
          <p:cNvSpPr txBox="1">
            <a:spLocks noGrp="1"/>
          </p:cNvSpPr>
          <p:nvPr>
            <p:ph type="title"/>
          </p:nvPr>
        </p:nvSpPr>
        <p:spPr>
          <a:xfrm>
            <a:off x="960120" y="1272540"/>
            <a:ext cx="41925240" cy="2202180"/>
          </a:xfrm>
          <a:prstGeom prst="rect">
            <a:avLst/>
          </a:prstGeom>
          <a:noFill/>
          <a:ln>
            <a:noFill/>
          </a:ln>
        </p:spPr>
        <p:txBody>
          <a:bodyPr spcFirstLastPara="1" wrap="square" lIns="76050" tIns="38000" rIns="76050" bIns="38000" anchor="ctr" anchorCtr="0">
            <a:noAutofit/>
          </a:bodyPr>
          <a:lstStyle>
            <a:lvl1pPr marR="0" lvl="0" algn="ctr" rtl="0">
              <a:spcBef>
                <a:spcPts val="0"/>
              </a:spcBef>
              <a:spcAft>
                <a:spcPts val="0"/>
              </a:spcAft>
              <a:buSzPts val="1400"/>
              <a:buNone/>
              <a:defRPr sz="7680" b="0" i="0" u="none" strike="noStrike" cap="none">
                <a:solidFill>
                  <a:schemeClr val="dk2"/>
                </a:solidFill>
                <a:latin typeface="Arial Black"/>
                <a:ea typeface="Arial Black"/>
                <a:cs typeface="Arial Black"/>
                <a:sym typeface="Arial Black"/>
              </a:defRPr>
            </a:lvl1pPr>
            <a:lvl2pPr marR="0" lvl="1" algn="ctr" rtl="0">
              <a:spcBef>
                <a:spcPts val="0"/>
              </a:spcBef>
              <a:spcAft>
                <a:spcPts val="0"/>
              </a:spcAft>
              <a:buSzPts val="1400"/>
              <a:buNone/>
              <a:defRPr sz="7680" b="0" i="0" u="none" strike="noStrike" cap="none">
                <a:solidFill>
                  <a:schemeClr val="dk2"/>
                </a:solidFill>
                <a:latin typeface="Arial Black"/>
                <a:ea typeface="Arial Black"/>
                <a:cs typeface="Arial Black"/>
                <a:sym typeface="Arial Black"/>
              </a:defRPr>
            </a:lvl2pPr>
            <a:lvl3pPr marR="0" lvl="2" algn="ctr" rtl="0">
              <a:spcBef>
                <a:spcPts val="0"/>
              </a:spcBef>
              <a:spcAft>
                <a:spcPts val="0"/>
              </a:spcAft>
              <a:buSzPts val="1400"/>
              <a:buNone/>
              <a:defRPr sz="7680" b="0" i="0" u="none" strike="noStrike" cap="none">
                <a:solidFill>
                  <a:schemeClr val="dk2"/>
                </a:solidFill>
                <a:latin typeface="Arial Black"/>
                <a:ea typeface="Arial Black"/>
                <a:cs typeface="Arial Black"/>
                <a:sym typeface="Arial Black"/>
              </a:defRPr>
            </a:lvl3pPr>
            <a:lvl4pPr marR="0" lvl="3" algn="ctr" rtl="0">
              <a:spcBef>
                <a:spcPts val="0"/>
              </a:spcBef>
              <a:spcAft>
                <a:spcPts val="0"/>
              </a:spcAft>
              <a:buSzPts val="1400"/>
              <a:buNone/>
              <a:defRPr sz="7680" b="0" i="0" u="none" strike="noStrike" cap="none">
                <a:solidFill>
                  <a:schemeClr val="dk2"/>
                </a:solidFill>
                <a:latin typeface="Arial Black"/>
                <a:ea typeface="Arial Black"/>
                <a:cs typeface="Arial Black"/>
                <a:sym typeface="Arial Black"/>
              </a:defRPr>
            </a:lvl4pPr>
            <a:lvl5pPr marR="0" lvl="4" algn="ctr" rtl="0">
              <a:spcBef>
                <a:spcPts val="0"/>
              </a:spcBef>
              <a:spcAft>
                <a:spcPts val="0"/>
              </a:spcAft>
              <a:buSzPts val="1400"/>
              <a:buNone/>
              <a:defRPr sz="7680" b="0" i="0" u="none" strike="noStrike" cap="none">
                <a:solidFill>
                  <a:schemeClr val="dk2"/>
                </a:solidFill>
                <a:latin typeface="Arial Black"/>
                <a:ea typeface="Arial Black"/>
                <a:cs typeface="Arial Black"/>
                <a:sym typeface="Arial Black"/>
              </a:defRPr>
            </a:lvl5pPr>
            <a:lvl6pPr marR="0" lvl="5" algn="ctr" rtl="0">
              <a:spcBef>
                <a:spcPts val="0"/>
              </a:spcBef>
              <a:spcAft>
                <a:spcPts val="0"/>
              </a:spcAft>
              <a:buSzPts val="1400"/>
              <a:buNone/>
              <a:defRPr sz="7680" b="0" i="0" u="none" strike="noStrike" cap="none">
                <a:solidFill>
                  <a:schemeClr val="dk2"/>
                </a:solidFill>
                <a:latin typeface="Arial Black"/>
                <a:ea typeface="Arial Black"/>
                <a:cs typeface="Arial Black"/>
                <a:sym typeface="Arial Black"/>
              </a:defRPr>
            </a:lvl6pPr>
            <a:lvl7pPr marR="0" lvl="6" algn="ctr" rtl="0">
              <a:spcBef>
                <a:spcPts val="0"/>
              </a:spcBef>
              <a:spcAft>
                <a:spcPts val="0"/>
              </a:spcAft>
              <a:buSzPts val="1400"/>
              <a:buNone/>
              <a:defRPr sz="7680" b="0" i="0" u="none" strike="noStrike" cap="none">
                <a:solidFill>
                  <a:schemeClr val="dk2"/>
                </a:solidFill>
                <a:latin typeface="Arial Black"/>
                <a:ea typeface="Arial Black"/>
                <a:cs typeface="Arial Black"/>
                <a:sym typeface="Arial Black"/>
              </a:defRPr>
            </a:lvl7pPr>
            <a:lvl8pPr marR="0" lvl="7" algn="ctr" rtl="0">
              <a:spcBef>
                <a:spcPts val="0"/>
              </a:spcBef>
              <a:spcAft>
                <a:spcPts val="0"/>
              </a:spcAft>
              <a:buSzPts val="1400"/>
              <a:buNone/>
              <a:defRPr sz="7680" b="0" i="0" u="none" strike="noStrike" cap="none">
                <a:solidFill>
                  <a:schemeClr val="dk2"/>
                </a:solidFill>
                <a:latin typeface="Arial Black"/>
                <a:ea typeface="Arial Black"/>
                <a:cs typeface="Arial Black"/>
                <a:sym typeface="Arial Black"/>
              </a:defRPr>
            </a:lvl8pPr>
            <a:lvl9pPr marR="0" lvl="8" algn="ctr" rtl="0">
              <a:spcBef>
                <a:spcPts val="0"/>
              </a:spcBef>
              <a:spcAft>
                <a:spcPts val="0"/>
              </a:spcAft>
              <a:buSzPts val="1400"/>
              <a:buNone/>
              <a:defRPr sz="7680" b="0" i="0" u="none" strike="noStrike" cap="none">
                <a:solidFill>
                  <a:schemeClr val="dk2"/>
                </a:solidFill>
                <a:latin typeface="Arial Black"/>
                <a:ea typeface="Arial Black"/>
                <a:cs typeface="Arial Black"/>
                <a:sym typeface="Arial Black"/>
              </a:defRPr>
            </a:lvl9pPr>
          </a:lstStyle>
          <a:p>
            <a:endParaRPr/>
          </a:p>
        </p:txBody>
      </p:sp>
      <p:sp>
        <p:nvSpPr>
          <p:cNvPr id="108" name="Google Shape;108;p26"/>
          <p:cNvSpPr txBox="1">
            <a:spLocks noGrp="1"/>
          </p:cNvSpPr>
          <p:nvPr>
            <p:ph type="body" idx="1"/>
          </p:nvPr>
        </p:nvSpPr>
        <p:spPr>
          <a:xfrm>
            <a:off x="693421" y="5638800"/>
            <a:ext cx="42191940" cy="26563320"/>
          </a:xfrm>
          <a:prstGeom prst="rect">
            <a:avLst/>
          </a:prstGeom>
          <a:noFill/>
          <a:ln>
            <a:noFill/>
          </a:ln>
        </p:spPr>
        <p:txBody>
          <a:bodyPr spcFirstLastPara="1" wrap="square" lIns="380325" tIns="380325" rIns="380325" bIns="380325" anchor="t" anchorCtr="0">
            <a:noAutofit/>
          </a:bodyPr>
          <a:lstStyle>
            <a:lvl1pPr marL="457200" marR="0" lvl="0" indent="-391160" algn="l" rtl="0">
              <a:spcBef>
                <a:spcPts val="512"/>
              </a:spcBef>
              <a:spcAft>
                <a:spcPts val="0"/>
              </a:spcAft>
              <a:buClr>
                <a:schemeClr val="dk1"/>
              </a:buClr>
              <a:buSzPts val="2560"/>
              <a:buFont typeface="Arial"/>
              <a:buChar char="•"/>
              <a:defRPr sz="2560" b="0" i="0" u="none" strike="noStrike" cap="none">
                <a:solidFill>
                  <a:schemeClr val="dk1"/>
                </a:solidFill>
                <a:latin typeface="Arial"/>
                <a:ea typeface="Arial"/>
                <a:cs typeface="Arial"/>
                <a:sym typeface="Arial"/>
              </a:defRPr>
            </a:lvl1pPr>
            <a:lvl2pPr marL="914400" marR="0" lvl="1" indent="-391160" algn="l" rtl="0">
              <a:spcBef>
                <a:spcPts val="512"/>
              </a:spcBef>
              <a:spcAft>
                <a:spcPts val="0"/>
              </a:spcAft>
              <a:buClr>
                <a:schemeClr val="dk1"/>
              </a:buClr>
              <a:buSzPts val="2560"/>
              <a:buFont typeface="Arial"/>
              <a:buChar char="–"/>
              <a:defRPr sz="2560" b="0" i="0" u="none" strike="noStrike" cap="none">
                <a:solidFill>
                  <a:schemeClr val="dk1"/>
                </a:solidFill>
                <a:latin typeface="Arial"/>
                <a:ea typeface="Arial"/>
                <a:cs typeface="Arial"/>
                <a:sym typeface="Arial"/>
              </a:defRPr>
            </a:lvl2pPr>
            <a:lvl3pPr marL="1371600" marR="0" lvl="2" indent="-364045" algn="l" rtl="0">
              <a:spcBef>
                <a:spcPts val="427"/>
              </a:spcBef>
              <a:spcAft>
                <a:spcPts val="0"/>
              </a:spcAft>
              <a:buClr>
                <a:schemeClr val="dk1"/>
              </a:buClr>
              <a:buSzPts val="2133"/>
              <a:buFont typeface="Arial"/>
              <a:buChar char="•"/>
              <a:defRPr sz="2133" b="0" i="0" u="none" strike="noStrike" cap="none">
                <a:solidFill>
                  <a:schemeClr val="dk1"/>
                </a:solidFill>
                <a:latin typeface="Arial"/>
                <a:ea typeface="Arial"/>
                <a:cs typeface="Arial"/>
                <a:sym typeface="Arial"/>
              </a:defRPr>
            </a:lvl3pPr>
            <a:lvl4pPr marL="1828800" marR="0" lvl="3" indent="-336994" algn="l" rtl="0">
              <a:spcBef>
                <a:spcPts val="341"/>
              </a:spcBef>
              <a:spcAft>
                <a:spcPts val="0"/>
              </a:spcAft>
              <a:buClr>
                <a:schemeClr val="dk1"/>
              </a:buClr>
              <a:buSzPts val="1707"/>
              <a:buFont typeface="Arial"/>
              <a:buChar char="–"/>
              <a:defRPr sz="1707" b="0" i="0" u="none" strike="noStrike" cap="none">
                <a:solidFill>
                  <a:schemeClr val="dk1"/>
                </a:solidFill>
                <a:latin typeface="Arial"/>
                <a:ea typeface="Arial"/>
                <a:cs typeface="Arial"/>
                <a:sym typeface="Arial"/>
              </a:defRPr>
            </a:lvl4pPr>
            <a:lvl5pPr marL="2286000" marR="0" lvl="4" indent="-336994" algn="l" rtl="0">
              <a:spcBef>
                <a:spcPts val="341"/>
              </a:spcBef>
              <a:spcAft>
                <a:spcPts val="0"/>
              </a:spcAft>
              <a:buClr>
                <a:schemeClr val="dk1"/>
              </a:buClr>
              <a:buSzPts val="1707"/>
              <a:buFont typeface="Arial"/>
              <a:buChar char="»"/>
              <a:defRPr sz="1707" b="0" i="0" u="none" strike="noStrike" cap="none">
                <a:solidFill>
                  <a:schemeClr val="dk1"/>
                </a:solidFill>
                <a:latin typeface="Arial"/>
                <a:ea typeface="Arial"/>
                <a:cs typeface="Arial"/>
                <a:sym typeface="Arial"/>
              </a:defRPr>
            </a:lvl5pPr>
            <a:lvl6pPr marL="2743200" marR="0" lvl="5" indent="-336994" algn="l" rtl="0">
              <a:spcBef>
                <a:spcPts val="341"/>
              </a:spcBef>
              <a:spcAft>
                <a:spcPts val="0"/>
              </a:spcAft>
              <a:buClr>
                <a:schemeClr val="dk1"/>
              </a:buClr>
              <a:buSzPts val="1707"/>
              <a:buFont typeface="Arial"/>
              <a:buChar char="»"/>
              <a:defRPr sz="1707" b="0" i="0" u="none" strike="noStrike" cap="none">
                <a:solidFill>
                  <a:schemeClr val="dk1"/>
                </a:solidFill>
                <a:latin typeface="Arial"/>
                <a:ea typeface="Arial"/>
                <a:cs typeface="Arial"/>
                <a:sym typeface="Arial"/>
              </a:defRPr>
            </a:lvl6pPr>
            <a:lvl7pPr marL="3200400" marR="0" lvl="6" indent="-336994" algn="l" rtl="0">
              <a:spcBef>
                <a:spcPts val="341"/>
              </a:spcBef>
              <a:spcAft>
                <a:spcPts val="0"/>
              </a:spcAft>
              <a:buClr>
                <a:schemeClr val="dk1"/>
              </a:buClr>
              <a:buSzPts val="1707"/>
              <a:buFont typeface="Arial"/>
              <a:buChar char="»"/>
              <a:defRPr sz="1707" b="0" i="0" u="none" strike="noStrike" cap="none">
                <a:solidFill>
                  <a:schemeClr val="dk1"/>
                </a:solidFill>
                <a:latin typeface="Arial"/>
                <a:ea typeface="Arial"/>
                <a:cs typeface="Arial"/>
                <a:sym typeface="Arial"/>
              </a:defRPr>
            </a:lvl7pPr>
            <a:lvl8pPr marL="3657600" marR="0" lvl="7" indent="-336994" algn="l" rtl="0">
              <a:spcBef>
                <a:spcPts val="341"/>
              </a:spcBef>
              <a:spcAft>
                <a:spcPts val="0"/>
              </a:spcAft>
              <a:buClr>
                <a:schemeClr val="dk1"/>
              </a:buClr>
              <a:buSzPts val="1707"/>
              <a:buFont typeface="Arial"/>
              <a:buChar char="»"/>
              <a:defRPr sz="1707" b="0" i="0" u="none" strike="noStrike" cap="none">
                <a:solidFill>
                  <a:schemeClr val="dk1"/>
                </a:solidFill>
                <a:latin typeface="Arial"/>
                <a:ea typeface="Arial"/>
                <a:cs typeface="Arial"/>
                <a:sym typeface="Arial"/>
              </a:defRPr>
            </a:lvl8pPr>
            <a:lvl9pPr marL="4114800" marR="0" lvl="8" indent="-336994" algn="l" rtl="0">
              <a:spcBef>
                <a:spcPts val="341"/>
              </a:spcBef>
              <a:spcAft>
                <a:spcPts val="0"/>
              </a:spcAft>
              <a:buClr>
                <a:schemeClr val="dk1"/>
              </a:buClr>
              <a:buSzPts val="1707"/>
              <a:buFont typeface="Arial"/>
              <a:buChar char="»"/>
              <a:defRPr sz="1707" b="0" i="0" u="none" strike="noStrike" cap="none">
                <a:solidFill>
                  <a:schemeClr val="dk1"/>
                </a:solidFill>
                <a:latin typeface="Arial"/>
                <a:ea typeface="Arial"/>
                <a:cs typeface="Arial"/>
                <a:sym typeface="Arial"/>
              </a:defRPr>
            </a:lvl9pPr>
          </a:lstStyle>
          <a:p>
            <a:endParaRPr/>
          </a:p>
        </p:txBody>
      </p:sp>
      <p:sp>
        <p:nvSpPr>
          <p:cNvPr id="109" name="Google Shape;109;p26"/>
          <p:cNvSpPr/>
          <p:nvPr/>
        </p:nvSpPr>
        <p:spPr>
          <a:xfrm>
            <a:off x="0" y="0"/>
            <a:ext cx="43891200" cy="32918400"/>
          </a:xfrm>
          <a:prstGeom prst="rect">
            <a:avLst/>
          </a:prstGeom>
          <a:noFill/>
          <a:ln w="9525" cap="flat" cmpd="sng">
            <a:solidFill>
              <a:schemeClr val="dk2"/>
            </a:solidFill>
            <a:prstDash val="solid"/>
            <a:miter lim="800000"/>
            <a:headEnd type="none" w="sm" len="sm"/>
            <a:tailEnd type="none" w="sm" len="sm"/>
          </a:ln>
        </p:spPr>
        <p:txBody>
          <a:bodyPr spcFirstLastPara="1" wrap="square" lIns="81275" tIns="40625" rIns="81275" bIns="40625" anchor="ctr" anchorCtr="0">
            <a:noAutofit/>
          </a:bodyPr>
          <a:lstStyle/>
          <a:p>
            <a:pPr marL="0" marR="0" lvl="0" indent="0" algn="l" rtl="0">
              <a:spcBef>
                <a:spcPts val="0"/>
              </a:spcBef>
              <a:spcAft>
                <a:spcPts val="0"/>
              </a:spcAft>
              <a:buNone/>
            </a:pPr>
            <a:endParaRPr sz="2195">
              <a:solidFill>
                <a:schemeClr val="dk1"/>
              </a:solidFill>
              <a:latin typeface="Arial Narrow"/>
              <a:ea typeface="Arial Narrow"/>
              <a:cs typeface="Arial Narrow"/>
              <a:sym typeface="Arial Narrow"/>
            </a:endParaRPr>
          </a:p>
        </p:txBody>
      </p:sp>
    </p:spTree>
  </p:cSld>
  <p:clrMap bg1="lt1" tx1="dk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customXml" Target="../ink/ink1.xml"/><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6" Type="http://schemas.openxmlformats.org/officeDocument/2006/relationships/image" Target="../media/image13.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jpg"/><Relationship Id="rId5" Type="http://schemas.openxmlformats.org/officeDocument/2006/relationships/image" Target="../media/image3.png"/><Relationship Id="rId15" Type="http://schemas.openxmlformats.org/officeDocument/2006/relationships/image" Target="../media/image12.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1"/>
          <p:cNvSpPr txBox="1"/>
          <p:nvPr/>
        </p:nvSpPr>
        <p:spPr>
          <a:xfrm>
            <a:off x="33568640" y="17294015"/>
            <a:ext cx="8873067" cy="9554571"/>
          </a:xfrm>
          <a:prstGeom prst="rect">
            <a:avLst/>
          </a:prstGeom>
          <a:noFill/>
          <a:ln>
            <a:noFill/>
          </a:ln>
        </p:spPr>
        <p:txBody>
          <a:bodyPr spcFirstLastPara="1" wrap="square" lIns="406375" tIns="406375" rIns="406375" bIns="406375" anchor="t" anchorCtr="0">
            <a:spAutoFit/>
          </a:bodyPr>
          <a:lstStyle/>
          <a:p>
            <a:pPr marL="0" marR="0" lvl="0" indent="0" algn="l" rtl="0">
              <a:spcBef>
                <a:spcPts val="0"/>
              </a:spcBef>
              <a:spcAft>
                <a:spcPts val="0"/>
              </a:spcAft>
              <a:buNone/>
            </a:pPr>
            <a:endParaRPr sz="2987" b="0" i="0" u="none" strike="noStrike" cap="none">
              <a:solidFill>
                <a:schemeClr val="dk1"/>
              </a:solidFill>
              <a:latin typeface="Arial Narrow"/>
              <a:ea typeface="Arial Narrow"/>
              <a:cs typeface="Arial Narrow"/>
              <a:sym typeface="Arial Narrow"/>
            </a:endParaRPr>
          </a:p>
          <a:p>
            <a:pPr marL="0" marR="0" lvl="0" indent="0" algn="l" rtl="0">
              <a:spcBef>
                <a:spcPts val="0"/>
              </a:spcBef>
              <a:spcAft>
                <a:spcPts val="0"/>
              </a:spcAft>
              <a:buNone/>
            </a:pPr>
            <a:r>
              <a:rPr lang="en-US" sz="2987" b="0" i="0" u="none" strike="noStrike" cap="none">
                <a:solidFill>
                  <a:schemeClr val="dk1"/>
                </a:solidFill>
                <a:latin typeface="Arial Narrow"/>
                <a:ea typeface="Arial Narrow"/>
                <a:cs typeface="Arial Narrow"/>
                <a:sym typeface="Arial Narrow"/>
              </a:rPr>
              <a:t>[1]  Lorem ipsum dolor sit amet, consectetur adipiscing elit, sed do eiusmod tempor incididunt ut labore et dolore </a:t>
            </a:r>
            <a:endParaRPr/>
          </a:p>
          <a:p>
            <a:pPr marL="0" marR="0" lvl="0" indent="0" algn="l" rtl="0">
              <a:spcBef>
                <a:spcPts val="0"/>
              </a:spcBef>
              <a:spcAft>
                <a:spcPts val="0"/>
              </a:spcAft>
              <a:buNone/>
            </a:pPr>
            <a:endParaRPr sz="2987" b="0" i="0" u="none" strike="noStrike" cap="none">
              <a:solidFill>
                <a:schemeClr val="dk1"/>
              </a:solidFill>
              <a:latin typeface="Arial Narrow"/>
              <a:ea typeface="Arial Narrow"/>
              <a:cs typeface="Arial Narrow"/>
              <a:sym typeface="Arial Narrow"/>
            </a:endParaRPr>
          </a:p>
          <a:p>
            <a:pPr marL="0" marR="0" lvl="0" indent="0" algn="l" rtl="0">
              <a:spcBef>
                <a:spcPts val="0"/>
              </a:spcBef>
              <a:spcAft>
                <a:spcPts val="0"/>
              </a:spcAft>
              <a:buNone/>
            </a:pPr>
            <a:r>
              <a:rPr lang="en-US" sz="2987" b="0" i="0" u="none" strike="noStrike" cap="none">
                <a:solidFill>
                  <a:schemeClr val="dk1"/>
                </a:solidFill>
                <a:latin typeface="Arial Narrow"/>
                <a:ea typeface="Arial Narrow"/>
                <a:cs typeface="Arial Narrow"/>
                <a:sym typeface="Arial Narrow"/>
              </a:rPr>
              <a:t>[2] Lorem ipsum dolor sit amet, consectetur adipiscing elit, sed do eiusmod tempor incididunt ut labore et dolore </a:t>
            </a:r>
            <a:endParaRPr/>
          </a:p>
          <a:p>
            <a:pPr marL="0" marR="0" lvl="0" indent="0" algn="l" rtl="0">
              <a:spcBef>
                <a:spcPts val="0"/>
              </a:spcBef>
              <a:spcAft>
                <a:spcPts val="0"/>
              </a:spcAft>
              <a:buNone/>
            </a:pPr>
            <a:endParaRPr sz="2987" b="0" i="0" u="none" strike="noStrike" cap="none">
              <a:solidFill>
                <a:schemeClr val="dk1"/>
              </a:solidFill>
              <a:latin typeface="Arial Narrow"/>
              <a:ea typeface="Arial Narrow"/>
              <a:cs typeface="Arial Narrow"/>
              <a:sym typeface="Arial Narrow"/>
            </a:endParaRPr>
          </a:p>
          <a:p>
            <a:pPr marL="0" marR="0" lvl="0" indent="0" algn="l" rtl="0">
              <a:spcBef>
                <a:spcPts val="0"/>
              </a:spcBef>
              <a:spcAft>
                <a:spcPts val="0"/>
              </a:spcAft>
              <a:buNone/>
            </a:pPr>
            <a:r>
              <a:rPr lang="en-US" sz="2987" b="0" i="0" u="none" strike="noStrike" cap="none">
                <a:solidFill>
                  <a:schemeClr val="dk1"/>
                </a:solidFill>
                <a:latin typeface="Arial Narrow"/>
                <a:ea typeface="Arial Narrow"/>
                <a:cs typeface="Arial Narrow"/>
                <a:sym typeface="Arial Narrow"/>
              </a:rPr>
              <a:t>[3] Lorem ipsum dolor sit amet, consectetur adipiscing elit, sed do eiusmod tempor incididunt ut labore et dolore </a:t>
            </a:r>
            <a:endParaRPr/>
          </a:p>
          <a:p>
            <a:pPr marL="0" marR="0" lvl="0" indent="0" algn="l" rtl="0">
              <a:spcBef>
                <a:spcPts val="0"/>
              </a:spcBef>
              <a:spcAft>
                <a:spcPts val="0"/>
              </a:spcAft>
              <a:buNone/>
            </a:pPr>
            <a:endParaRPr sz="2987" b="0" i="0" u="none" strike="noStrike" cap="none">
              <a:solidFill>
                <a:schemeClr val="dk1"/>
              </a:solidFill>
              <a:latin typeface="Arial Narrow"/>
              <a:ea typeface="Arial Narrow"/>
              <a:cs typeface="Arial Narrow"/>
              <a:sym typeface="Arial Narrow"/>
            </a:endParaRPr>
          </a:p>
          <a:p>
            <a:pPr marL="0" marR="0" lvl="0" indent="0" algn="l" rtl="0">
              <a:spcBef>
                <a:spcPts val="0"/>
              </a:spcBef>
              <a:spcAft>
                <a:spcPts val="0"/>
              </a:spcAft>
              <a:buNone/>
            </a:pPr>
            <a:r>
              <a:rPr lang="en-US" sz="2987" b="0" i="0" u="none" strike="noStrike" cap="none">
                <a:solidFill>
                  <a:schemeClr val="dk1"/>
                </a:solidFill>
                <a:latin typeface="Arial Narrow"/>
                <a:ea typeface="Arial Narrow"/>
                <a:cs typeface="Arial Narrow"/>
                <a:sym typeface="Arial Narrow"/>
              </a:rPr>
              <a:t>[4] Lorem ipsum dolor sit amet, consectetur adipiscing elit, sed do eiusmod tempor incididunt ut labore et dolore</a:t>
            </a:r>
            <a:endParaRPr/>
          </a:p>
          <a:p>
            <a:pPr marL="0" marR="0" lvl="0" indent="0" algn="l" rtl="0">
              <a:spcBef>
                <a:spcPts val="0"/>
              </a:spcBef>
              <a:spcAft>
                <a:spcPts val="0"/>
              </a:spcAft>
              <a:buNone/>
            </a:pPr>
            <a:endParaRPr sz="2987" b="0" i="0" u="none" strike="noStrike" cap="none">
              <a:solidFill>
                <a:schemeClr val="dk1"/>
              </a:solidFill>
              <a:latin typeface="Arial Narrow"/>
              <a:ea typeface="Arial Narrow"/>
              <a:cs typeface="Arial Narrow"/>
              <a:sym typeface="Arial Narrow"/>
            </a:endParaRPr>
          </a:p>
          <a:p>
            <a:pPr marL="0" marR="0" lvl="0" indent="0" algn="l" rtl="0">
              <a:spcBef>
                <a:spcPts val="0"/>
              </a:spcBef>
              <a:spcAft>
                <a:spcPts val="0"/>
              </a:spcAft>
              <a:buNone/>
            </a:pPr>
            <a:r>
              <a:rPr lang="en-US" sz="2987" b="0" i="0" u="none" strike="noStrike" cap="none">
                <a:solidFill>
                  <a:schemeClr val="dk1"/>
                </a:solidFill>
                <a:latin typeface="Arial Narrow"/>
                <a:ea typeface="Arial Narrow"/>
                <a:cs typeface="Arial Narrow"/>
                <a:sym typeface="Arial Narrow"/>
              </a:rPr>
              <a:t>[5] Lorem ipsum dolor sit amet, consectetur adipiscing elit, sed do eiusmod tempor incididunt ut labore et dolore</a:t>
            </a:r>
            <a:endParaRPr/>
          </a:p>
          <a:p>
            <a:pPr marL="0" marR="0" lvl="0" indent="0" algn="l" rtl="0">
              <a:spcBef>
                <a:spcPts val="0"/>
              </a:spcBef>
              <a:spcAft>
                <a:spcPts val="0"/>
              </a:spcAft>
              <a:buNone/>
            </a:pPr>
            <a:endParaRPr sz="2987" b="0" i="0" u="none" strike="noStrike" cap="none">
              <a:solidFill>
                <a:schemeClr val="dk1"/>
              </a:solidFill>
              <a:latin typeface="Arial Narrow"/>
              <a:ea typeface="Arial Narrow"/>
              <a:cs typeface="Arial Narrow"/>
              <a:sym typeface="Arial Narrow"/>
            </a:endParaRPr>
          </a:p>
          <a:p>
            <a:pPr marL="0" marR="0" lvl="0" indent="0" algn="l" rtl="0">
              <a:spcBef>
                <a:spcPts val="0"/>
              </a:spcBef>
              <a:spcAft>
                <a:spcPts val="0"/>
              </a:spcAft>
              <a:buNone/>
            </a:pPr>
            <a:r>
              <a:rPr lang="en-US" sz="2987" b="0" i="0" u="none" strike="noStrike" cap="none">
                <a:solidFill>
                  <a:schemeClr val="dk1"/>
                </a:solidFill>
                <a:latin typeface="Arial Narrow"/>
                <a:ea typeface="Arial Narrow"/>
                <a:cs typeface="Arial Narrow"/>
                <a:sym typeface="Arial Narrow"/>
              </a:rPr>
              <a:t>[6] Lorem ipsum dolor sit amet, consectetur adipiscing elit, sed do eiusmod tempor incididunt ut labore et dolore</a:t>
            </a:r>
            <a:endParaRPr/>
          </a:p>
          <a:p>
            <a:pPr marL="0" marR="0" lvl="0" indent="0" algn="l" rtl="0">
              <a:spcBef>
                <a:spcPts val="0"/>
              </a:spcBef>
              <a:spcAft>
                <a:spcPts val="0"/>
              </a:spcAft>
              <a:buNone/>
            </a:pPr>
            <a:endParaRPr sz="2987" b="0" i="0" u="none" strike="noStrike" cap="none">
              <a:solidFill>
                <a:schemeClr val="dk1"/>
              </a:solidFill>
              <a:latin typeface="Arial Narrow"/>
              <a:ea typeface="Arial Narrow"/>
              <a:cs typeface="Arial Narrow"/>
              <a:sym typeface="Arial Narrow"/>
            </a:endParaRPr>
          </a:p>
        </p:txBody>
      </p:sp>
      <p:sp>
        <p:nvSpPr>
          <p:cNvPr id="152" name="Google Shape;152;p1"/>
          <p:cNvSpPr txBox="1"/>
          <p:nvPr/>
        </p:nvSpPr>
        <p:spPr>
          <a:xfrm>
            <a:off x="33458655" y="5725399"/>
            <a:ext cx="8839200" cy="6336831"/>
          </a:xfrm>
          <a:prstGeom prst="rect">
            <a:avLst/>
          </a:prstGeom>
          <a:noFill/>
          <a:ln>
            <a:noFill/>
          </a:ln>
        </p:spPr>
        <p:txBody>
          <a:bodyPr spcFirstLastPara="1" wrap="square" lIns="406375" tIns="406375" rIns="406375" bIns="406375" anchor="t" anchorCtr="0">
            <a:spAutoFit/>
          </a:bodyPr>
          <a:lstStyle/>
          <a:p>
            <a:pPr marL="0" marR="0" lvl="0" indent="0" algn="l" rtl="0">
              <a:spcBef>
                <a:spcPts val="0"/>
              </a:spcBef>
              <a:spcAft>
                <a:spcPts val="0"/>
              </a:spcAft>
              <a:buNone/>
            </a:pPr>
            <a:r>
              <a:rPr lang="en-US" sz="2987" b="0" i="0" u="none" strike="noStrike" cap="none" dirty="0">
                <a:solidFill>
                  <a:schemeClr val="dk1"/>
                </a:solidFill>
                <a:latin typeface="Arial Narrow"/>
                <a:ea typeface="Arial Narrow"/>
                <a:cs typeface="Arial Narrow"/>
                <a:sym typeface="Arial Narrow"/>
              </a:rPr>
              <a:t>Lorem ipsum dolor sit </a:t>
            </a:r>
            <a:r>
              <a:rPr lang="en-US" sz="2987" b="0" i="0" u="none" strike="noStrike" cap="none" dirty="0" err="1">
                <a:solidFill>
                  <a:schemeClr val="dk1"/>
                </a:solidFill>
                <a:latin typeface="Arial Narrow"/>
                <a:ea typeface="Arial Narrow"/>
                <a:cs typeface="Arial Narrow"/>
                <a:sym typeface="Arial Narrow"/>
              </a:rPr>
              <a:t>amet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consectetur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adipiscing</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elit</a:t>
            </a:r>
            <a:r>
              <a:rPr lang="en-US" sz="2987" b="0" i="0" u="none" strike="noStrike" cap="none" dirty="0">
                <a:solidFill>
                  <a:schemeClr val="dk1"/>
                </a:solidFill>
                <a:latin typeface="Arial Narrow"/>
                <a:ea typeface="Arial Narrow"/>
                <a:cs typeface="Arial Narrow"/>
                <a:sym typeface="Arial Narrow"/>
              </a:rPr>
              <a:t>, sed do </a:t>
            </a:r>
            <a:r>
              <a:rPr lang="en-US" sz="2987" b="0" i="0" u="none" strike="noStrike" cap="none" dirty="0" err="1">
                <a:solidFill>
                  <a:schemeClr val="dk1"/>
                </a:solidFill>
                <a:latin typeface="Arial Narrow"/>
                <a:ea typeface="Arial Narrow"/>
                <a:cs typeface="Arial Narrow"/>
                <a:sym typeface="Arial Narrow"/>
              </a:rPr>
              <a:t>eiusmod</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tempor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incididunt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labore et dolore magna </a:t>
            </a:r>
            <a:r>
              <a:rPr lang="en-US" sz="2987" b="0" i="0" u="none" strike="noStrike" cap="none" dirty="0" err="1">
                <a:solidFill>
                  <a:schemeClr val="dk1"/>
                </a:solidFill>
                <a:latin typeface="Arial Narrow"/>
                <a:ea typeface="Arial Narrow"/>
                <a:cs typeface="Arial Narrow"/>
                <a:sym typeface="Arial Narrow"/>
              </a:rPr>
              <a:t>aliqua</a:t>
            </a:r>
            <a:r>
              <a:rPr lang="en-US" sz="2987" b="0" i="0" u="none" strike="noStrike" cap="none" dirty="0">
                <a:solidFill>
                  <a:schemeClr val="dk1"/>
                </a:solidFill>
                <a:latin typeface="Arial Narrow"/>
                <a:ea typeface="Arial Narrow"/>
                <a:cs typeface="Arial Narrow"/>
                <a:sym typeface="Arial Narrow"/>
              </a:rPr>
              <a:t>. Ut </a:t>
            </a:r>
            <a:r>
              <a:rPr lang="en-US" sz="2987" b="0" i="0" u="none" strike="noStrike" cap="none" dirty="0" err="1">
                <a:solidFill>
                  <a:schemeClr val="dk1"/>
                </a:solidFill>
                <a:latin typeface="Arial Narrow"/>
                <a:ea typeface="Arial Narrow"/>
                <a:cs typeface="Arial Narrow"/>
                <a:sym typeface="Arial Narrow"/>
              </a:rPr>
              <a:t>enim</a:t>
            </a:r>
            <a:r>
              <a:rPr lang="en-US" sz="2987" b="0" i="0" u="none" strike="noStrike" cap="none" dirty="0">
                <a:solidFill>
                  <a:schemeClr val="dk1"/>
                </a:solidFill>
                <a:latin typeface="Arial Narrow"/>
                <a:ea typeface="Arial Narrow"/>
                <a:cs typeface="Arial Narrow"/>
                <a:sym typeface="Arial Narrow"/>
              </a:rPr>
              <a:t> ad minim </a:t>
            </a:r>
            <a:r>
              <a:rPr lang="en-US" sz="2987" b="0" i="0" u="none" strike="noStrike" cap="none" dirty="0" err="1">
                <a:solidFill>
                  <a:schemeClr val="dk1"/>
                </a:solidFill>
                <a:latin typeface="Arial Narrow"/>
                <a:ea typeface="Arial Narrow"/>
                <a:cs typeface="Arial Narrow"/>
                <a:sym typeface="Arial Narrow"/>
              </a:rPr>
              <a:t>veniam</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quis</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nostrud</a:t>
            </a:r>
            <a:r>
              <a:rPr lang="en-US" sz="2987" b="0" i="0" u="none" strike="noStrike" cap="none" dirty="0">
                <a:solidFill>
                  <a:schemeClr val="dk1"/>
                </a:solidFill>
                <a:latin typeface="Arial Narrow"/>
                <a:ea typeface="Arial Narrow"/>
                <a:cs typeface="Arial Narrow"/>
                <a:sym typeface="Arial Narrow"/>
              </a:rPr>
              <a:t> exercitation </a:t>
            </a:r>
            <a:r>
              <a:rPr lang="en-US" sz="2987" b="0" i="0" u="none" strike="noStrike" cap="none" dirty="0" err="1">
                <a:solidFill>
                  <a:schemeClr val="dk1"/>
                </a:solidFill>
                <a:latin typeface="Arial Narrow"/>
                <a:ea typeface="Arial Narrow"/>
                <a:cs typeface="Arial Narrow"/>
                <a:sym typeface="Arial Narrow"/>
              </a:rPr>
              <a:t>ullamco</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laboris</a:t>
            </a:r>
            <a:r>
              <a:rPr lang="en-US" sz="2987" b="0" i="0" u="none" strike="noStrike" cap="none" dirty="0">
                <a:solidFill>
                  <a:schemeClr val="dk1"/>
                </a:solidFill>
                <a:latin typeface="Arial Narrow"/>
                <a:ea typeface="Arial Narrow"/>
                <a:cs typeface="Arial Narrow"/>
                <a:sym typeface="Arial Narrow"/>
              </a:rPr>
              <a:t> nisi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aliquip</a:t>
            </a:r>
            <a:r>
              <a:rPr lang="en-US" sz="2987" b="0" i="0" u="none" strike="noStrike" cap="none" dirty="0">
                <a:solidFill>
                  <a:schemeClr val="dk1"/>
                </a:solidFill>
                <a:latin typeface="Arial Narrow"/>
                <a:ea typeface="Arial Narrow"/>
                <a:cs typeface="Arial Narrow"/>
                <a:sym typeface="Arial Narrow"/>
              </a:rPr>
              <a:t> ex </a:t>
            </a:r>
            <a:r>
              <a:rPr lang="en-US" sz="2987" b="0" i="0" u="none" strike="noStrike" cap="none" dirty="0" err="1">
                <a:solidFill>
                  <a:schemeClr val="dk1"/>
                </a:solidFill>
                <a:latin typeface="Arial Narrow"/>
                <a:ea typeface="Arial Narrow"/>
                <a:cs typeface="Arial Narrow"/>
                <a:sym typeface="Arial Narrow"/>
              </a:rPr>
              <a:t>ea</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commodo</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consequat</a:t>
            </a:r>
            <a:r>
              <a:rPr lang="en-US" sz="2987" b="0" i="0" u="none" strike="noStrike" cap="none" dirty="0">
                <a:solidFill>
                  <a:schemeClr val="dk1"/>
                </a:solidFill>
                <a:latin typeface="Arial Narrow"/>
                <a:ea typeface="Arial Narrow"/>
                <a:cs typeface="Arial Narrow"/>
                <a:sym typeface="Arial Narrow"/>
              </a:rPr>
              <a:t>.  </a:t>
            </a:r>
            <a:endParaRPr dirty="0"/>
          </a:p>
          <a:p>
            <a:pPr marL="0" marR="0" lvl="0" indent="0" algn="l" rtl="0">
              <a:spcBef>
                <a:spcPts val="0"/>
              </a:spcBef>
              <a:spcAft>
                <a:spcPts val="0"/>
              </a:spcAft>
              <a:buNone/>
            </a:pPr>
            <a:endParaRPr sz="2987" b="0" i="0" u="none" strike="noStrike" cap="none" dirty="0">
              <a:solidFill>
                <a:schemeClr val="dk1"/>
              </a:solidFill>
              <a:latin typeface="Arial Narrow"/>
              <a:ea typeface="Arial Narrow"/>
              <a:cs typeface="Arial Narrow"/>
              <a:sym typeface="Arial Narrow"/>
            </a:endParaRPr>
          </a:p>
          <a:p>
            <a:pPr marL="0" marR="0" lvl="0" indent="0" algn="l" rtl="0">
              <a:spcBef>
                <a:spcPts val="0"/>
              </a:spcBef>
              <a:spcAft>
                <a:spcPts val="0"/>
              </a:spcAft>
              <a:buNone/>
            </a:pPr>
            <a:r>
              <a:rPr lang="en-US" sz="2987" b="0" i="0" u="none" strike="noStrike" cap="none" dirty="0">
                <a:solidFill>
                  <a:schemeClr val="dk1"/>
                </a:solidFill>
                <a:latin typeface="Arial Narrow"/>
                <a:ea typeface="Arial Narrow"/>
                <a:cs typeface="Arial Narrow"/>
                <a:sym typeface="Arial Narrow"/>
              </a:rPr>
              <a:t>Lorem ipsum dolor sit </a:t>
            </a:r>
            <a:r>
              <a:rPr lang="en-US" sz="2987" b="0" i="0" u="none" strike="noStrike" cap="none" dirty="0" err="1">
                <a:solidFill>
                  <a:schemeClr val="dk1"/>
                </a:solidFill>
                <a:latin typeface="Arial Narrow"/>
                <a:ea typeface="Arial Narrow"/>
                <a:cs typeface="Arial Narrow"/>
                <a:sym typeface="Arial Narrow"/>
              </a:rPr>
              <a:t>amet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consectetur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adipiscing</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elit</a:t>
            </a:r>
            <a:r>
              <a:rPr lang="en-US" sz="2987" b="0" i="0" u="none" strike="noStrike" cap="none" dirty="0">
                <a:solidFill>
                  <a:schemeClr val="dk1"/>
                </a:solidFill>
                <a:latin typeface="Arial Narrow"/>
                <a:ea typeface="Arial Narrow"/>
                <a:cs typeface="Arial Narrow"/>
                <a:sym typeface="Arial Narrow"/>
              </a:rPr>
              <a:t>, sed do </a:t>
            </a:r>
            <a:r>
              <a:rPr lang="en-US" sz="2987" b="0" i="0" u="none" strike="noStrike" cap="none" dirty="0" err="1">
                <a:solidFill>
                  <a:schemeClr val="dk1"/>
                </a:solidFill>
                <a:latin typeface="Arial Narrow"/>
                <a:ea typeface="Arial Narrow"/>
                <a:cs typeface="Arial Narrow"/>
                <a:sym typeface="Arial Narrow"/>
              </a:rPr>
              <a:t>eiusmod</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tempor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incididunt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labore et dolore magna </a:t>
            </a:r>
            <a:r>
              <a:rPr lang="en-US" sz="2987" b="0" i="0" u="none" strike="noStrike" cap="none" dirty="0" err="1">
                <a:solidFill>
                  <a:schemeClr val="dk1"/>
                </a:solidFill>
                <a:latin typeface="Arial Narrow"/>
                <a:ea typeface="Arial Narrow"/>
                <a:cs typeface="Arial Narrow"/>
                <a:sym typeface="Arial Narrow"/>
              </a:rPr>
              <a:t>aliqua</a:t>
            </a:r>
            <a:r>
              <a:rPr lang="en-US" sz="2987" b="0" i="0" u="none" strike="noStrike" cap="none" dirty="0">
                <a:solidFill>
                  <a:schemeClr val="dk1"/>
                </a:solidFill>
                <a:latin typeface="Arial Narrow"/>
                <a:ea typeface="Arial Narrow"/>
                <a:cs typeface="Arial Narrow"/>
                <a:sym typeface="Arial Narrow"/>
              </a:rPr>
              <a:t>. Ut </a:t>
            </a:r>
            <a:r>
              <a:rPr lang="en-US" sz="2987" b="0" i="0" u="none" strike="noStrike" cap="none" dirty="0" err="1">
                <a:solidFill>
                  <a:schemeClr val="dk1"/>
                </a:solidFill>
                <a:latin typeface="Arial Narrow"/>
                <a:ea typeface="Arial Narrow"/>
                <a:cs typeface="Arial Narrow"/>
                <a:sym typeface="Arial Narrow"/>
              </a:rPr>
              <a:t>enim</a:t>
            </a:r>
            <a:r>
              <a:rPr lang="en-US" sz="2987" b="0" i="0" u="none" strike="noStrike" cap="none" dirty="0">
                <a:solidFill>
                  <a:schemeClr val="dk1"/>
                </a:solidFill>
                <a:latin typeface="Arial Narrow"/>
                <a:ea typeface="Arial Narrow"/>
                <a:cs typeface="Arial Narrow"/>
                <a:sym typeface="Arial Narrow"/>
              </a:rPr>
              <a:t> ad minim </a:t>
            </a:r>
            <a:r>
              <a:rPr lang="en-US" sz="2987" b="0" i="0" u="none" strike="noStrike" cap="none" dirty="0" err="1">
                <a:solidFill>
                  <a:schemeClr val="dk1"/>
                </a:solidFill>
                <a:latin typeface="Arial Narrow"/>
                <a:ea typeface="Arial Narrow"/>
                <a:cs typeface="Arial Narrow"/>
                <a:sym typeface="Arial Narrow"/>
              </a:rPr>
              <a:t>veniam</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quis</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nostrud</a:t>
            </a:r>
            <a:r>
              <a:rPr lang="en-US" sz="2987" b="0" i="0" u="none" strike="noStrike" cap="none" dirty="0">
                <a:solidFill>
                  <a:schemeClr val="dk1"/>
                </a:solidFill>
                <a:latin typeface="Arial Narrow"/>
                <a:ea typeface="Arial Narrow"/>
                <a:cs typeface="Arial Narrow"/>
                <a:sym typeface="Arial Narrow"/>
              </a:rPr>
              <a:t> exercitation </a:t>
            </a:r>
            <a:r>
              <a:rPr lang="en-US" sz="2987" b="0" i="0" u="none" strike="noStrike" cap="none" dirty="0" err="1">
                <a:solidFill>
                  <a:schemeClr val="dk1"/>
                </a:solidFill>
                <a:latin typeface="Arial Narrow"/>
                <a:ea typeface="Arial Narrow"/>
                <a:cs typeface="Arial Narrow"/>
                <a:sym typeface="Arial Narrow"/>
              </a:rPr>
              <a:t>ullamco</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laboris</a:t>
            </a:r>
            <a:r>
              <a:rPr lang="en-US" sz="2987" b="0" i="0" u="none" strike="noStrike" cap="none" dirty="0">
                <a:solidFill>
                  <a:schemeClr val="dk1"/>
                </a:solidFill>
                <a:latin typeface="Arial Narrow"/>
                <a:ea typeface="Arial Narrow"/>
                <a:cs typeface="Arial Narrow"/>
                <a:sym typeface="Arial Narrow"/>
              </a:rPr>
              <a:t> nisi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aliquip</a:t>
            </a:r>
            <a:r>
              <a:rPr lang="en-US" sz="2987" b="0" i="0" u="none" strike="noStrike" cap="none" dirty="0">
                <a:solidFill>
                  <a:schemeClr val="dk1"/>
                </a:solidFill>
                <a:latin typeface="Arial Narrow"/>
                <a:ea typeface="Arial Narrow"/>
                <a:cs typeface="Arial Narrow"/>
                <a:sym typeface="Arial Narrow"/>
              </a:rPr>
              <a:t> ex </a:t>
            </a:r>
            <a:r>
              <a:rPr lang="en-US" sz="2987" b="0" i="0" u="none" strike="noStrike" cap="none" dirty="0" err="1">
                <a:solidFill>
                  <a:schemeClr val="dk1"/>
                </a:solidFill>
                <a:latin typeface="Arial Narrow"/>
                <a:ea typeface="Arial Narrow"/>
                <a:cs typeface="Arial Narrow"/>
                <a:sym typeface="Arial Narrow"/>
              </a:rPr>
              <a:t>ea</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commodo</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consequat</a:t>
            </a:r>
            <a:r>
              <a:rPr lang="en-US" sz="2987" b="0" i="0" u="none" strike="noStrike" cap="none" dirty="0">
                <a:solidFill>
                  <a:schemeClr val="dk1"/>
                </a:solidFill>
                <a:latin typeface="Arial Narrow"/>
                <a:ea typeface="Arial Narrow"/>
                <a:cs typeface="Arial Narrow"/>
                <a:sym typeface="Arial Narrow"/>
              </a:rPr>
              <a:t>.  </a:t>
            </a:r>
            <a:endParaRPr dirty="0"/>
          </a:p>
          <a:p>
            <a:pPr marL="0" marR="0" lvl="0" indent="0" algn="l" rtl="0">
              <a:spcBef>
                <a:spcPts val="0"/>
              </a:spcBef>
              <a:spcAft>
                <a:spcPts val="0"/>
              </a:spcAft>
              <a:buNone/>
            </a:pPr>
            <a:endParaRPr sz="2987" b="0" i="0" u="none" strike="noStrike" cap="none" dirty="0">
              <a:solidFill>
                <a:schemeClr val="dk1"/>
              </a:solidFill>
              <a:latin typeface="Arial Narrow"/>
              <a:ea typeface="Arial Narrow"/>
              <a:cs typeface="Arial Narrow"/>
              <a:sym typeface="Arial Narrow"/>
            </a:endParaRPr>
          </a:p>
        </p:txBody>
      </p:sp>
      <p:sp>
        <p:nvSpPr>
          <p:cNvPr id="153" name="Google Shape;153;p1"/>
          <p:cNvSpPr txBox="1"/>
          <p:nvPr/>
        </p:nvSpPr>
        <p:spPr>
          <a:xfrm>
            <a:off x="11879599" y="22941057"/>
            <a:ext cx="8873067" cy="3119091"/>
          </a:xfrm>
          <a:prstGeom prst="rect">
            <a:avLst/>
          </a:prstGeom>
          <a:noFill/>
          <a:ln>
            <a:noFill/>
          </a:ln>
        </p:spPr>
        <p:txBody>
          <a:bodyPr spcFirstLastPara="1" wrap="square" lIns="406375" tIns="406375" rIns="406375" bIns="406375" anchor="t" anchorCtr="0">
            <a:spAutoFit/>
          </a:bodyPr>
          <a:lstStyle/>
          <a:p>
            <a:pPr marL="0" marR="0" lvl="0" indent="0" algn="l" rtl="0">
              <a:spcBef>
                <a:spcPts val="0"/>
              </a:spcBef>
              <a:spcAft>
                <a:spcPts val="0"/>
              </a:spcAft>
              <a:buNone/>
            </a:pPr>
            <a:r>
              <a:rPr lang="en-US" sz="2987" b="0" i="0" u="none" strike="noStrike" cap="none" dirty="0">
                <a:solidFill>
                  <a:schemeClr val="dk1"/>
                </a:solidFill>
                <a:latin typeface="Arial Narrow"/>
                <a:ea typeface="Arial Narrow"/>
                <a:cs typeface="Arial Narrow"/>
                <a:sym typeface="Arial Narrow"/>
              </a:rPr>
              <a:t>Lorem ipsum dolor sit </a:t>
            </a:r>
            <a:r>
              <a:rPr lang="en-US" sz="2987" b="0" i="0" u="none" strike="noStrike" cap="none" dirty="0" err="1">
                <a:solidFill>
                  <a:schemeClr val="dk1"/>
                </a:solidFill>
                <a:latin typeface="Arial Narrow"/>
                <a:ea typeface="Arial Narrow"/>
                <a:cs typeface="Arial Narrow"/>
                <a:sym typeface="Arial Narrow"/>
              </a:rPr>
              <a:t>amet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consectetur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adipiscing</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elit</a:t>
            </a:r>
            <a:r>
              <a:rPr lang="en-US" sz="2987" b="0" i="0" u="none" strike="noStrike" cap="none" dirty="0">
                <a:solidFill>
                  <a:schemeClr val="dk1"/>
                </a:solidFill>
                <a:latin typeface="Arial Narrow"/>
                <a:ea typeface="Arial Narrow"/>
                <a:cs typeface="Arial Narrow"/>
                <a:sym typeface="Arial Narrow"/>
              </a:rPr>
              <a:t>, sed do </a:t>
            </a:r>
            <a:r>
              <a:rPr lang="en-US" sz="2987" b="0" i="0" u="none" strike="noStrike" cap="none" dirty="0" err="1">
                <a:solidFill>
                  <a:schemeClr val="dk1"/>
                </a:solidFill>
                <a:latin typeface="Arial Narrow"/>
                <a:ea typeface="Arial Narrow"/>
                <a:cs typeface="Arial Narrow"/>
                <a:sym typeface="Arial Narrow"/>
              </a:rPr>
              <a:t>eiusmod</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tempor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incididunt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labore et dolore magna </a:t>
            </a:r>
            <a:r>
              <a:rPr lang="en-US" sz="2987" b="0" i="0" u="none" strike="noStrike" cap="none" dirty="0" err="1">
                <a:solidFill>
                  <a:schemeClr val="dk1"/>
                </a:solidFill>
                <a:latin typeface="Arial Narrow"/>
                <a:ea typeface="Arial Narrow"/>
                <a:cs typeface="Arial Narrow"/>
                <a:sym typeface="Arial Narrow"/>
              </a:rPr>
              <a:t>aliqua</a:t>
            </a:r>
            <a:r>
              <a:rPr lang="en-US" sz="2987" b="0" i="0" u="none" strike="noStrike" cap="none" dirty="0">
                <a:solidFill>
                  <a:schemeClr val="dk1"/>
                </a:solidFill>
                <a:latin typeface="Arial Narrow"/>
                <a:ea typeface="Arial Narrow"/>
                <a:cs typeface="Arial Narrow"/>
                <a:sym typeface="Arial Narrow"/>
              </a:rPr>
              <a:t>. Ut </a:t>
            </a:r>
            <a:r>
              <a:rPr lang="en-US" sz="2987" b="0" i="0" u="none" strike="noStrike" cap="none" dirty="0" err="1">
                <a:solidFill>
                  <a:schemeClr val="dk1"/>
                </a:solidFill>
                <a:latin typeface="Arial Narrow"/>
                <a:ea typeface="Arial Narrow"/>
                <a:cs typeface="Arial Narrow"/>
                <a:sym typeface="Arial Narrow"/>
              </a:rPr>
              <a:t>enim</a:t>
            </a:r>
            <a:r>
              <a:rPr lang="en-US" sz="2987" b="0" i="0" u="none" strike="noStrike" cap="none" dirty="0">
                <a:solidFill>
                  <a:schemeClr val="dk1"/>
                </a:solidFill>
                <a:latin typeface="Arial Narrow"/>
                <a:ea typeface="Arial Narrow"/>
                <a:cs typeface="Arial Narrow"/>
                <a:sym typeface="Arial Narrow"/>
              </a:rPr>
              <a:t> ad minim </a:t>
            </a:r>
            <a:r>
              <a:rPr lang="en-US" sz="2987" b="0" i="0" u="none" strike="noStrike" cap="none" dirty="0" err="1">
                <a:solidFill>
                  <a:schemeClr val="dk1"/>
                </a:solidFill>
                <a:latin typeface="Arial Narrow"/>
                <a:ea typeface="Arial Narrow"/>
                <a:cs typeface="Arial Narrow"/>
                <a:sym typeface="Arial Narrow"/>
              </a:rPr>
              <a:t>veniam</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quis</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nostrud</a:t>
            </a:r>
            <a:r>
              <a:rPr lang="en-US" sz="2987" b="0" i="0" u="none" strike="noStrike" cap="none" dirty="0">
                <a:solidFill>
                  <a:schemeClr val="dk1"/>
                </a:solidFill>
                <a:latin typeface="Arial Narrow"/>
                <a:ea typeface="Arial Narrow"/>
                <a:cs typeface="Arial Narrow"/>
                <a:sym typeface="Arial Narrow"/>
              </a:rPr>
              <a:t> exercitation </a:t>
            </a:r>
            <a:r>
              <a:rPr lang="en-US" sz="2987" b="0" i="0" u="none" strike="noStrike" cap="none" dirty="0" err="1">
                <a:solidFill>
                  <a:schemeClr val="dk1"/>
                </a:solidFill>
                <a:latin typeface="Arial Narrow"/>
                <a:ea typeface="Arial Narrow"/>
                <a:cs typeface="Arial Narrow"/>
                <a:sym typeface="Arial Narrow"/>
              </a:rPr>
              <a:t>ullamco</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laboris</a:t>
            </a:r>
            <a:r>
              <a:rPr lang="en-US" sz="2987" b="0" i="0" u="none" strike="noStrike" cap="none" dirty="0">
                <a:solidFill>
                  <a:schemeClr val="dk1"/>
                </a:solidFill>
                <a:latin typeface="Arial Narrow"/>
                <a:ea typeface="Arial Narrow"/>
                <a:cs typeface="Arial Narrow"/>
                <a:sym typeface="Arial Narrow"/>
              </a:rPr>
              <a:t> nisi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aliquip</a:t>
            </a:r>
            <a:r>
              <a:rPr lang="en-US" sz="2987" b="0" i="0" u="none" strike="noStrike" cap="none" dirty="0">
                <a:solidFill>
                  <a:schemeClr val="dk1"/>
                </a:solidFill>
                <a:latin typeface="Arial Narrow"/>
                <a:ea typeface="Arial Narrow"/>
                <a:cs typeface="Arial Narrow"/>
                <a:sym typeface="Arial Narrow"/>
              </a:rPr>
              <a:t> ex </a:t>
            </a:r>
            <a:r>
              <a:rPr lang="en-US" sz="2987" b="0" i="0" u="none" strike="noStrike" cap="none" dirty="0" err="1">
                <a:solidFill>
                  <a:schemeClr val="dk1"/>
                </a:solidFill>
                <a:latin typeface="Arial Narrow"/>
                <a:ea typeface="Arial Narrow"/>
                <a:cs typeface="Arial Narrow"/>
                <a:sym typeface="Arial Narrow"/>
              </a:rPr>
              <a:t>ea</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commodo</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consequat</a:t>
            </a:r>
            <a:r>
              <a:rPr lang="en-US" sz="2987" b="0" i="0" u="none" strike="noStrike" cap="none" dirty="0">
                <a:solidFill>
                  <a:schemeClr val="dk1"/>
                </a:solidFill>
                <a:latin typeface="Arial Narrow"/>
                <a:ea typeface="Arial Narrow"/>
                <a:cs typeface="Arial Narrow"/>
                <a:sym typeface="Arial Narrow"/>
              </a:rPr>
              <a:t>. </a:t>
            </a:r>
            <a:endParaRPr dirty="0"/>
          </a:p>
        </p:txBody>
      </p:sp>
      <p:sp>
        <p:nvSpPr>
          <p:cNvPr id="155" name="Google Shape;155;p1"/>
          <p:cNvSpPr txBox="1"/>
          <p:nvPr/>
        </p:nvSpPr>
        <p:spPr>
          <a:xfrm>
            <a:off x="698501" y="5656121"/>
            <a:ext cx="9969500" cy="525094"/>
          </a:xfrm>
          <a:prstGeom prst="rect">
            <a:avLst/>
          </a:prstGeom>
          <a:solidFill>
            <a:schemeClr val="accent2"/>
          </a:solidFill>
          <a:ln>
            <a:noFill/>
          </a:ln>
        </p:spPr>
        <p:txBody>
          <a:bodyPr spcFirstLastPara="1" wrap="square" lIns="81100" tIns="40550" rIns="81100" bIns="40550" anchor="t" anchorCtr="0">
            <a:spAutoFit/>
          </a:bodyPr>
          <a:lstStyle/>
          <a:p>
            <a:pPr marL="0" marR="0" lvl="0" indent="0" algn="ctr" rtl="0">
              <a:spcBef>
                <a:spcPts val="0"/>
              </a:spcBef>
              <a:spcAft>
                <a:spcPts val="0"/>
              </a:spcAft>
              <a:buNone/>
            </a:pPr>
            <a:r>
              <a:rPr lang="en-US" sz="2880" b="1" i="0" u="none" strike="noStrike" cap="none">
                <a:solidFill>
                  <a:srgbClr val="F8F8F8"/>
                </a:solidFill>
                <a:latin typeface="Arial Narrow"/>
                <a:ea typeface="Arial Narrow"/>
                <a:cs typeface="Arial Narrow"/>
                <a:sym typeface="Arial Narrow"/>
              </a:rPr>
              <a:t>Introduction</a:t>
            </a:r>
            <a:endParaRPr/>
          </a:p>
        </p:txBody>
      </p:sp>
      <p:sp>
        <p:nvSpPr>
          <p:cNvPr id="156" name="Google Shape;156;p1"/>
          <p:cNvSpPr txBox="1"/>
          <p:nvPr/>
        </p:nvSpPr>
        <p:spPr>
          <a:xfrm>
            <a:off x="1243498" y="6312008"/>
            <a:ext cx="8873067" cy="6993485"/>
          </a:xfrm>
          <a:prstGeom prst="rect">
            <a:avLst/>
          </a:prstGeom>
          <a:noFill/>
          <a:ln>
            <a:noFill/>
          </a:ln>
        </p:spPr>
        <p:txBody>
          <a:bodyPr spcFirstLastPara="1" wrap="square" lIns="406375" tIns="406375" rIns="406375" bIns="406375" anchor="t" anchorCtr="0">
            <a:spAutoFit/>
          </a:bodyPr>
          <a:lstStyle/>
          <a:p>
            <a:pPr marL="0" marR="0" lvl="0" indent="0" algn="l" rtl="0">
              <a:spcBef>
                <a:spcPts val="0"/>
              </a:spcBef>
              <a:spcAft>
                <a:spcPts val="0"/>
              </a:spcAft>
              <a:buNone/>
            </a:pPr>
            <a:r>
              <a:rPr lang="en-US" sz="2987" b="0" i="0" u="none" strike="noStrike" cap="none" dirty="0">
                <a:solidFill>
                  <a:schemeClr val="dk1"/>
                </a:solidFill>
                <a:latin typeface="Arial Narrow"/>
                <a:ea typeface="Arial Narrow"/>
                <a:cs typeface="Arial Narrow"/>
                <a:sym typeface="Arial Narrow"/>
              </a:rPr>
              <a:t>Lorem ipsum dolor sit </a:t>
            </a:r>
            <a:r>
              <a:rPr lang="en-US" sz="2987" b="0" i="0" u="none" strike="noStrike" cap="none" dirty="0" err="1">
                <a:solidFill>
                  <a:schemeClr val="dk1"/>
                </a:solidFill>
                <a:latin typeface="Arial Narrow"/>
                <a:ea typeface="Arial Narrow"/>
                <a:cs typeface="Arial Narrow"/>
                <a:sym typeface="Arial Narrow"/>
              </a:rPr>
              <a:t>amet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consectetur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adipiscing</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elit</a:t>
            </a:r>
            <a:r>
              <a:rPr lang="en-US" sz="2987" b="0" i="0" u="none" strike="noStrike" cap="none" dirty="0">
                <a:solidFill>
                  <a:schemeClr val="dk1"/>
                </a:solidFill>
                <a:latin typeface="Arial Narrow"/>
                <a:ea typeface="Arial Narrow"/>
                <a:cs typeface="Arial Narrow"/>
                <a:sym typeface="Arial Narrow"/>
              </a:rPr>
              <a:t>, sed do </a:t>
            </a:r>
            <a:r>
              <a:rPr lang="en-US" sz="2987" b="0" i="0" u="none" strike="noStrike" cap="none" dirty="0" err="1">
                <a:solidFill>
                  <a:schemeClr val="dk1"/>
                </a:solidFill>
                <a:latin typeface="Arial Narrow"/>
                <a:ea typeface="Arial Narrow"/>
                <a:cs typeface="Arial Narrow"/>
                <a:sym typeface="Arial Narrow"/>
              </a:rPr>
              <a:t>eiusmod</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tempor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incididunt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labore et dolore magna </a:t>
            </a:r>
            <a:r>
              <a:rPr lang="en-US" sz="2987" b="0" i="0" u="none" strike="noStrike" cap="none" dirty="0" err="1">
                <a:solidFill>
                  <a:schemeClr val="dk1"/>
                </a:solidFill>
                <a:latin typeface="Arial Narrow"/>
                <a:ea typeface="Arial Narrow"/>
                <a:cs typeface="Arial Narrow"/>
                <a:sym typeface="Arial Narrow"/>
              </a:rPr>
              <a:t>aliqua</a:t>
            </a:r>
            <a:r>
              <a:rPr lang="en-US" sz="2987" b="0" i="0" u="none" strike="noStrike" cap="none" dirty="0">
                <a:solidFill>
                  <a:schemeClr val="dk1"/>
                </a:solidFill>
                <a:latin typeface="Arial Narrow"/>
                <a:ea typeface="Arial Narrow"/>
                <a:cs typeface="Arial Narrow"/>
                <a:sym typeface="Arial Narrow"/>
              </a:rPr>
              <a:t>. Ut </a:t>
            </a:r>
            <a:r>
              <a:rPr lang="en-US" sz="2987" b="0" i="0" u="none" strike="noStrike" cap="none" dirty="0" err="1">
                <a:solidFill>
                  <a:schemeClr val="dk1"/>
                </a:solidFill>
                <a:latin typeface="Arial Narrow"/>
                <a:ea typeface="Arial Narrow"/>
                <a:cs typeface="Arial Narrow"/>
                <a:sym typeface="Arial Narrow"/>
              </a:rPr>
              <a:t>enim</a:t>
            </a:r>
            <a:r>
              <a:rPr lang="en-US" sz="2987" b="0" i="0" u="none" strike="noStrike" cap="none" dirty="0">
                <a:solidFill>
                  <a:schemeClr val="dk1"/>
                </a:solidFill>
                <a:latin typeface="Arial Narrow"/>
                <a:ea typeface="Arial Narrow"/>
                <a:cs typeface="Arial Narrow"/>
                <a:sym typeface="Arial Narrow"/>
              </a:rPr>
              <a:t> ad minim </a:t>
            </a:r>
            <a:r>
              <a:rPr lang="en-US" sz="2987" b="0" i="0" u="none" strike="noStrike" cap="none" dirty="0" err="1">
                <a:solidFill>
                  <a:schemeClr val="dk1"/>
                </a:solidFill>
                <a:latin typeface="Arial Narrow"/>
                <a:ea typeface="Arial Narrow"/>
                <a:cs typeface="Arial Narrow"/>
                <a:sym typeface="Arial Narrow"/>
              </a:rPr>
              <a:t>veniam</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quis</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nostrud</a:t>
            </a:r>
            <a:r>
              <a:rPr lang="en-US" sz="2987" b="0" i="0" u="none" strike="noStrike" cap="none" dirty="0">
                <a:solidFill>
                  <a:schemeClr val="dk1"/>
                </a:solidFill>
                <a:latin typeface="Arial Narrow"/>
                <a:ea typeface="Arial Narrow"/>
                <a:cs typeface="Arial Narrow"/>
                <a:sym typeface="Arial Narrow"/>
              </a:rPr>
              <a:t> exercitation </a:t>
            </a:r>
            <a:r>
              <a:rPr lang="en-US" sz="2987" b="0" i="0" u="none" strike="noStrike" cap="none" dirty="0" err="1">
                <a:solidFill>
                  <a:schemeClr val="dk1"/>
                </a:solidFill>
                <a:latin typeface="Arial Narrow"/>
                <a:ea typeface="Arial Narrow"/>
                <a:cs typeface="Arial Narrow"/>
                <a:sym typeface="Arial Narrow"/>
              </a:rPr>
              <a:t>ullamco</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laboris</a:t>
            </a:r>
            <a:r>
              <a:rPr lang="en-US" sz="2987" b="0" i="0" u="none" strike="noStrike" cap="none" dirty="0">
                <a:solidFill>
                  <a:schemeClr val="dk1"/>
                </a:solidFill>
                <a:latin typeface="Arial Narrow"/>
                <a:ea typeface="Arial Narrow"/>
                <a:cs typeface="Arial Narrow"/>
                <a:sym typeface="Arial Narrow"/>
              </a:rPr>
              <a:t> nisi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aliquip</a:t>
            </a:r>
            <a:r>
              <a:rPr lang="en-US" sz="2987" b="0" i="0" u="none" strike="noStrike" cap="none" dirty="0">
                <a:solidFill>
                  <a:schemeClr val="dk1"/>
                </a:solidFill>
                <a:latin typeface="Arial Narrow"/>
                <a:ea typeface="Arial Narrow"/>
                <a:cs typeface="Arial Narrow"/>
                <a:sym typeface="Arial Narrow"/>
              </a:rPr>
              <a:t> ex </a:t>
            </a:r>
            <a:r>
              <a:rPr lang="en-US" sz="2987" b="0" i="0" u="none" strike="noStrike" cap="none" dirty="0" err="1">
                <a:solidFill>
                  <a:schemeClr val="dk1"/>
                </a:solidFill>
                <a:latin typeface="Arial Narrow"/>
                <a:ea typeface="Arial Narrow"/>
                <a:cs typeface="Arial Narrow"/>
                <a:sym typeface="Arial Narrow"/>
              </a:rPr>
              <a:t>ea</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commodo</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consequat</a:t>
            </a:r>
            <a:r>
              <a:rPr lang="en-US" sz="2987" b="0" i="0" u="none" strike="noStrike" cap="none" dirty="0">
                <a:solidFill>
                  <a:schemeClr val="dk1"/>
                </a:solidFill>
                <a:latin typeface="Arial Narrow"/>
                <a:ea typeface="Arial Narrow"/>
                <a:cs typeface="Arial Narrow"/>
                <a:sym typeface="Arial Narrow"/>
              </a:rPr>
              <a:t>. Duis </a:t>
            </a:r>
            <a:r>
              <a:rPr lang="en-US" sz="2987" b="0" i="0" u="none" strike="noStrike" cap="none" dirty="0" err="1">
                <a:solidFill>
                  <a:schemeClr val="dk1"/>
                </a:solidFill>
                <a:latin typeface="Arial Narrow"/>
                <a:ea typeface="Arial Narrow"/>
                <a:cs typeface="Arial Narrow"/>
                <a:sym typeface="Arial Narrow"/>
              </a:rPr>
              <a:t>aute</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irure</a:t>
            </a:r>
            <a:r>
              <a:rPr lang="en-US" sz="2987" b="0" i="0" u="none" strike="noStrike" cap="none" dirty="0">
                <a:solidFill>
                  <a:schemeClr val="dk1"/>
                </a:solidFill>
                <a:latin typeface="Arial Narrow"/>
                <a:ea typeface="Arial Narrow"/>
                <a:cs typeface="Arial Narrow"/>
                <a:sym typeface="Arial Narrow"/>
              </a:rPr>
              <a:t> dolor in </a:t>
            </a:r>
            <a:r>
              <a:rPr lang="en-US" sz="2987" b="0" i="0" u="none" strike="noStrike" cap="none" dirty="0" err="1">
                <a:solidFill>
                  <a:schemeClr val="dk1"/>
                </a:solidFill>
                <a:latin typeface="Arial Narrow"/>
                <a:ea typeface="Arial Narrow"/>
                <a:cs typeface="Arial Narrow"/>
                <a:sym typeface="Arial Narrow"/>
              </a:rPr>
              <a:t>reprehenderit</a:t>
            </a:r>
            <a:r>
              <a:rPr lang="en-US" sz="2987" b="0" i="0" u="none" strike="noStrike" cap="none" dirty="0">
                <a:solidFill>
                  <a:schemeClr val="dk1"/>
                </a:solidFill>
                <a:latin typeface="Arial Narrow"/>
                <a:ea typeface="Arial Narrow"/>
                <a:cs typeface="Arial Narrow"/>
                <a:sym typeface="Arial Narrow"/>
              </a:rPr>
              <a:t> in </a:t>
            </a:r>
            <a:r>
              <a:rPr lang="en-US" sz="2987" b="0" i="0" u="none" strike="noStrike" cap="none" dirty="0" err="1">
                <a:solidFill>
                  <a:schemeClr val="dk1"/>
                </a:solidFill>
                <a:latin typeface="Arial Narrow"/>
                <a:ea typeface="Arial Narrow"/>
                <a:cs typeface="Arial Narrow"/>
                <a:sym typeface="Arial Narrow"/>
              </a:rPr>
              <a:t>voluptate</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velit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esse</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cillum</a:t>
            </a:r>
            <a:r>
              <a:rPr lang="en-US" sz="2987" b="0" i="0" u="none" strike="noStrike" cap="none" dirty="0">
                <a:solidFill>
                  <a:schemeClr val="dk1"/>
                </a:solidFill>
                <a:latin typeface="Arial Narrow"/>
                <a:ea typeface="Arial Narrow"/>
                <a:cs typeface="Arial Narrow"/>
                <a:sym typeface="Arial Narrow"/>
              </a:rPr>
              <a:t> dolore </a:t>
            </a:r>
            <a:r>
              <a:rPr lang="en-US" sz="2987" b="0" i="0" u="none" strike="noStrike" cap="none" dirty="0" err="1">
                <a:solidFill>
                  <a:schemeClr val="dk1"/>
                </a:solidFill>
                <a:latin typeface="Arial Narrow"/>
                <a:ea typeface="Arial Narrow"/>
                <a:cs typeface="Arial Narrow"/>
                <a:sym typeface="Arial Narrow"/>
              </a:rPr>
              <a:t>eu</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fugiat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nulla</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pariatur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Excepteur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sint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occaecat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cupidatat</a:t>
            </a:r>
            <a:r>
              <a:rPr lang="en-US" sz="2987" b="0" i="0" u="none" strike="noStrike" cap="none" dirty="0">
                <a:solidFill>
                  <a:schemeClr val="dk1"/>
                </a:solidFill>
                <a:latin typeface="Arial Narrow"/>
                <a:ea typeface="Arial Narrow"/>
                <a:cs typeface="Arial Narrow"/>
                <a:sym typeface="Arial Narrow"/>
              </a:rPr>
              <a:t> non </a:t>
            </a:r>
            <a:r>
              <a:rPr lang="en-US" sz="2987" b="0" i="0" u="none" strike="noStrike" cap="none" dirty="0" err="1">
                <a:solidFill>
                  <a:schemeClr val="dk1"/>
                </a:solidFill>
                <a:latin typeface="Arial Narrow"/>
                <a:ea typeface="Arial Narrow"/>
                <a:cs typeface="Arial Narrow"/>
                <a:sym typeface="Arial Narrow"/>
              </a:rPr>
              <a:t>proident</a:t>
            </a:r>
            <a:r>
              <a:rPr lang="en-US" sz="2987" b="0" i="0" u="none" strike="noStrike" cap="none" dirty="0">
                <a:solidFill>
                  <a:schemeClr val="dk1"/>
                </a:solidFill>
                <a:latin typeface="Arial Narrow"/>
                <a:ea typeface="Arial Narrow"/>
                <a:cs typeface="Arial Narrow"/>
                <a:sym typeface="Arial Narrow"/>
              </a:rPr>
              <a:t>, sunt in culpa qui </a:t>
            </a:r>
            <a:r>
              <a:rPr lang="en-US" sz="2987" b="0" i="0" u="none" strike="noStrike" cap="none" dirty="0" err="1">
                <a:solidFill>
                  <a:schemeClr val="dk1"/>
                </a:solidFill>
                <a:latin typeface="Arial Narrow"/>
                <a:ea typeface="Arial Narrow"/>
                <a:cs typeface="Arial Narrow"/>
                <a:sym typeface="Arial Narrow"/>
              </a:rPr>
              <a:t>officia</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deserunt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mollit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anim</a:t>
            </a:r>
            <a:r>
              <a:rPr lang="en-US" sz="2987" b="0" i="0" u="none" strike="noStrike" cap="none" dirty="0">
                <a:solidFill>
                  <a:schemeClr val="dk1"/>
                </a:solidFill>
                <a:latin typeface="Arial Narrow"/>
                <a:ea typeface="Arial Narrow"/>
                <a:cs typeface="Arial Narrow"/>
                <a:sym typeface="Arial Narrow"/>
              </a:rPr>
              <a:t> id </a:t>
            </a:r>
            <a:r>
              <a:rPr lang="en-US" sz="2987" b="0" i="0" u="none" strike="noStrike" cap="none" dirty="0" err="1">
                <a:solidFill>
                  <a:schemeClr val="dk1"/>
                </a:solidFill>
                <a:latin typeface="Arial Narrow"/>
                <a:ea typeface="Arial Narrow"/>
                <a:cs typeface="Arial Narrow"/>
                <a:sym typeface="Arial Narrow"/>
              </a:rPr>
              <a:t>est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laborum</a:t>
            </a:r>
            <a:r>
              <a:rPr lang="en-US" sz="2987" b="0" i="0" u="none" strike="noStrike" cap="none" dirty="0">
                <a:solidFill>
                  <a:schemeClr val="dk1"/>
                </a:solidFill>
                <a:latin typeface="Arial Narrow"/>
                <a:ea typeface="Arial Narrow"/>
                <a:cs typeface="Arial Narrow"/>
                <a:sym typeface="Arial Narrow"/>
              </a:rPr>
              <a:t>.</a:t>
            </a:r>
            <a:endParaRPr dirty="0"/>
          </a:p>
          <a:p>
            <a:pPr marL="0" marR="0" lvl="0" indent="0" algn="l" rtl="0">
              <a:spcBef>
                <a:spcPts val="0"/>
              </a:spcBef>
              <a:spcAft>
                <a:spcPts val="0"/>
              </a:spcAft>
              <a:buNone/>
            </a:pPr>
            <a:endParaRPr sz="1280" b="0" i="0" u="none" strike="noStrike" cap="none" dirty="0">
              <a:solidFill>
                <a:schemeClr val="dk1"/>
              </a:solidFill>
              <a:latin typeface="Arial Narrow"/>
              <a:ea typeface="Arial Narrow"/>
              <a:cs typeface="Arial Narrow"/>
              <a:sym typeface="Arial Narrow"/>
            </a:endParaRPr>
          </a:p>
          <a:p>
            <a:pPr marL="0" marR="0" lvl="0" indent="0" algn="l" rtl="0">
              <a:spcBef>
                <a:spcPts val="0"/>
              </a:spcBef>
              <a:spcAft>
                <a:spcPts val="0"/>
              </a:spcAft>
              <a:buNone/>
            </a:pPr>
            <a:r>
              <a:rPr lang="en-US" sz="2987" b="0" i="0" u="none" strike="noStrike" cap="none" dirty="0">
                <a:solidFill>
                  <a:schemeClr val="dk1"/>
                </a:solidFill>
                <a:latin typeface="Arial Narrow"/>
                <a:ea typeface="Arial Narrow"/>
                <a:cs typeface="Arial Narrow"/>
                <a:sym typeface="Arial Narrow"/>
              </a:rPr>
              <a:t>Lorem ipsum dolor sit </a:t>
            </a:r>
            <a:r>
              <a:rPr lang="en-US" sz="2987" b="0" i="0" u="none" strike="noStrike" cap="none" dirty="0" err="1">
                <a:solidFill>
                  <a:schemeClr val="dk1"/>
                </a:solidFill>
                <a:latin typeface="Arial Narrow"/>
                <a:ea typeface="Arial Narrow"/>
                <a:cs typeface="Arial Narrow"/>
                <a:sym typeface="Arial Narrow"/>
              </a:rPr>
              <a:t>amet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consectetur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adipiscing</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elit</a:t>
            </a:r>
            <a:r>
              <a:rPr lang="en-US" sz="2987" b="0" i="0" u="none" strike="noStrike" cap="none" dirty="0">
                <a:solidFill>
                  <a:schemeClr val="dk1"/>
                </a:solidFill>
                <a:latin typeface="Arial Narrow"/>
                <a:ea typeface="Arial Narrow"/>
                <a:cs typeface="Arial Narrow"/>
                <a:sym typeface="Arial Narrow"/>
              </a:rPr>
              <a:t>, sed do </a:t>
            </a:r>
            <a:r>
              <a:rPr lang="en-US" sz="2987" b="0" i="0" u="none" strike="noStrike" cap="none" dirty="0" err="1">
                <a:solidFill>
                  <a:schemeClr val="dk1"/>
                </a:solidFill>
                <a:latin typeface="Arial Narrow"/>
                <a:ea typeface="Arial Narrow"/>
                <a:cs typeface="Arial Narrow"/>
                <a:sym typeface="Arial Narrow"/>
              </a:rPr>
              <a:t>eiusmod</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tempor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incididunt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labore et dolore magna </a:t>
            </a:r>
            <a:r>
              <a:rPr lang="en-US" sz="2987" b="0" i="0" u="none" strike="noStrike" cap="none" dirty="0" err="1">
                <a:solidFill>
                  <a:schemeClr val="dk1"/>
                </a:solidFill>
                <a:latin typeface="Arial Narrow"/>
                <a:ea typeface="Arial Narrow"/>
                <a:cs typeface="Arial Narrow"/>
                <a:sym typeface="Arial Narrow"/>
              </a:rPr>
              <a:t>aliqua</a:t>
            </a:r>
            <a:r>
              <a:rPr lang="en-US" sz="2987" b="0" i="0" u="none" strike="noStrike" cap="none" dirty="0">
                <a:solidFill>
                  <a:schemeClr val="dk1"/>
                </a:solidFill>
                <a:latin typeface="Arial Narrow"/>
                <a:ea typeface="Arial Narrow"/>
                <a:cs typeface="Arial Narrow"/>
                <a:sym typeface="Arial Narrow"/>
              </a:rPr>
              <a:t>. Ut </a:t>
            </a:r>
            <a:r>
              <a:rPr lang="en-US" sz="2987" b="0" i="0" u="none" strike="noStrike" cap="none" dirty="0" err="1">
                <a:solidFill>
                  <a:schemeClr val="dk1"/>
                </a:solidFill>
                <a:latin typeface="Arial Narrow"/>
                <a:ea typeface="Arial Narrow"/>
                <a:cs typeface="Arial Narrow"/>
                <a:sym typeface="Arial Narrow"/>
              </a:rPr>
              <a:t>enim</a:t>
            </a:r>
            <a:r>
              <a:rPr lang="en-US" sz="2987" b="0" i="0" u="none" strike="noStrike" cap="none" dirty="0">
                <a:solidFill>
                  <a:schemeClr val="dk1"/>
                </a:solidFill>
                <a:latin typeface="Arial Narrow"/>
                <a:ea typeface="Arial Narrow"/>
                <a:cs typeface="Arial Narrow"/>
                <a:sym typeface="Arial Narrow"/>
              </a:rPr>
              <a:t> ad minim </a:t>
            </a:r>
            <a:r>
              <a:rPr lang="en-US" sz="2987" b="0" i="0" u="none" strike="noStrike" cap="none" dirty="0" err="1">
                <a:solidFill>
                  <a:schemeClr val="dk1"/>
                </a:solidFill>
                <a:latin typeface="Arial Narrow"/>
                <a:ea typeface="Arial Narrow"/>
                <a:cs typeface="Arial Narrow"/>
                <a:sym typeface="Arial Narrow"/>
              </a:rPr>
              <a:t>veniam</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quis</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nostrud</a:t>
            </a:r>
            <a:r>
              <a:rPr lang="en-US" sz="2987" b="0" i="0" u="none" strike="noStrike" cap="none" dirty="0">
                <a:solidFill>
                  <a:schemeClr val="dk1"/>
                </a:solidFill>
                <a:latin typeface="Arial Narrow"/>
                <a:ea typeface="Arial Narrow"/>
                <a:cs typeface="Arial Narrow"/>
                <a:sym typeface="Arial Narrow"/>
              </a:rPr>
              <a:t> exercitation </a:t>
            </a:r>
            <a:r>
              <a:rPr lang="en-US" sz="2987" b="0" i="0" u="none" strike="noStrike" cap="none" dirty="0" err="1">
                <a:solidFill>
                  <a:schemeClr val="dk1"/>
                </a:solidFill>
                <a:latin typeface="Arial Narrow"/>
                <a:ea typeface="Arial Narrow"/>
                <a:cs typeface="Arial Narrow"/>
                <a:sym typeface="Arial Narrow"/>
              </a:rPr>
              <a:t>ullamco</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laboris</a:t>
            </a:r>
            <a:r>
              <a:rPr lang="en-US" sz="2987" b="0" i="0" u="none" strike="noStrike" cap="none" dirty="0">
                <a:solidFill>
                  <a:schemeClr val="dk1"/>
                </a:solidFill>
                <a:latin typeface="Arial Narrow"/>
                <a:ea typeface="Arial Narrow"/>
                <a:cs typeface="Arial Narrow"/>
                <a:sym typeface="Arial Narrow"/>
              </a:rPr>
              <a:t> nisi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aliquip</a:t>
            </a:r>
            <a:r>
              <a:rPr lang="en-US" sz="2987" b="0" i="0" u="none" strike="noStrike" cap="none" dirty="0">
                <a:solidFill>
                  <a:schemeClr val="dk1"/>
                </a:solidFill>
                <a:latin typeface="Arial Narrow"/>
                <a:ea typeface="Arial Narrow"/>
                <a:cs typeface="Arial Narrow"/>
                <a:sym typeface="Arial Narrow"/>
              </a:rPr>
              <a:t> ex </a:t>
            </a:r>
            <a:r>
              <a:rPr lang="en-US" sz="2987" b="0" i="0" u="none" strike="noStrike" cap="none" dirty="0" err="1">
                <a:solidFill>
                  <a:schemeClr val="dk1"/>
                </a:solidFill>
                <a:latin typeface="Arial Narrow"/>
                <a:ea typeface="Arial Narrow"/>
                <a:cs typeface="Arial Narrow"/>
                <a:sym typeface="Arial Narrow"/>
              </a:rPr>
              <a:t>ea</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commodo</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consequat</a:t>
            </a:r>
            <a:r>
              <a:rPr lang="en-US" sz="2987" b="0" i="0" u="none" strike="noStrike" cap="none" dirty="0">
                <a:solidFill>
                  <a:schemeClr val="dk1"/>
                </a:solidFill>
                <a:latin typeface="Arial Narrow"/>
                <a:ea typeface="Arial Narrow"/>
                <a:cs typeface="Arial Narrow"/>
                <a:sym typeface="Arial Narrow"/>
              </a:rPr>
              <a:t>. </a:t>
            </a:r>
            <a:endParaRPr sz="2667" b="1" i="0" u="none" strike="noStrike" cap="none" dirty="0">
              <a:solidFill>
                <a:schemeClr val="dk1"/>
              </a:solidFill>
              <a:latin typeface="Arial Narrow"/>
              <a:ea typeface="Arial Narrow"/>
              <a:cs typeface="Arial Narrow"/>
              <a:sym typeface="Arial Narrow"/>
            </a:endParaRPr>
          </a:p>
        </p:txBody>
      </p:sp>
      <p:sp>
        <p:nvSpPr>
          <p:cNvPr id="157" name="Google Shape;157;p1"/>
          <p:cNvSpPr txBox="1"/>
          <p:nvPr/>
        </p:nvSpPr>
        <p:spPr>
          <a:xfrm>
            <a:off x="697980" y="17635265"/>
            <a:ext cx="9969500" cy="525094"/>
          </a:xfrm>
          <a:prstGeom prst="rect">
            <a:avLst/>
          </a:prstGeom>
          <a:solidFill>
            <a:schemeClr val="accent2"/>
          </a:solidFill>
          <a:ln>
            <a:noFill/>
          </a:ln>
        </p:spPr>
        <p:txBody>
          <a:bodyPr spcFirstLastPara="1" wrap="square" lIns="81100" tIns="40550" rIns="81100" bIns="40550" anchor="t" anchorCtr="0">
            <a:spAutoFit/>
          </a:bodyPr>
          <a:lstStyle/>
          <a:p>
            <a:pPr marL="0" marR="0" lvl="0" indent="0" algn="ctr" rtl="0">
              <a:spcBef>
                <a:spcPts val="0"/>
              </a:spcBef>
              <a:spcAft>
                <a:spcPts val="0"/>
              </a:spcAft>
              <a:buNone/>
            </a:pPr>
            <a:r>
              <a:rPr lang="en-US" sz="2880" b="1" i="0" u="none" strike="noStrike" cap="none" dirty="0">
                <a:solidFill>
                  <a:srgbClr val="F8F8F8"/>
                </a:solidFill>
                <a:latin typeface="Arial Narrow"/>
                <a:ea typeface="Arial Narrow"/>
                <a:cs typeface="Arial Narrow"/>
                <a:sym typeface="Arial Narrow"/>
              </a:rPr>
              <a:t>Methodology</a:t>
            </a:r>
            <a:endParaRPr dirty="0"/>
          </a:p>
        </p:txBody>
      </p:sp>
      <p:sp>
        <p:nvSpPr>
          <p:cNvPr id="158" name="Google Shape;158;p1"/>
          <p:cNvSpPr txBox="1"/>
          <p:nvPr/>
        </p:nvSpPr>
        <p:spPr>
          <a:xfrm>
            <a:off x="22318132" y="5714586"/>
            <a:ext cx="9982200" cy="525094"/>
          </a:xfrm>
          <a:prstGeom prst="rect">
            <a:avLst/>
          </a:prstGeom>
          <a:solidFill>
            <a:schemeClr val="accent2"/>
          </a:solidFill>
          <a:ln>
            <a:noFill/>
          </a:ln>
        </p:spPr>
        <p:txBody>
          <a:bodyPr spcFirstLastPara="1" wrap="square" lIns="81100" tIns="40550" rIns="81100" bIns="40550" anchor="t" anchorCtr="0">
            <a:spAutoFit/>
          </a:bodyPr>
          <a:lstStyle/>
          <a:p>
            <a:pPr marL="0" marR="0" lvl="0" indent="0" algn="ctr" rtl="0">
              <a:spcBef>
                <a:spcPts val="0"/>
              </a:spcBef>
              <a:spcAft>
                <a:spcPts val="0"/>
              </a:spcAft>
              <a:buNone/>
            </a:pPr>
            <a:r>
              <a:rPr lang="en-US" sz="2880" b="1" i="0" u="none" strike="noStrike" cap="none" dirty="0">
                <a:solidFill>
                  <a:srgbClr val="F8F8F8"/>
                </a:solidFill>
                <a:latin typeface="Arial Narrow"/>
                <a:ea typeface="Arial Narrow"/>
                <a:cs typeface="Arial Narrow"/>
                <a:sym typeface="Arial Narrow"/>
              </a:rPr>
              <a:t>Economic Analysis</a:t>
            </a:r>
            <a:endParaRPr dirty="0"/>
          </a:p>
        </p:txBody>
      </p:sp>
      <p:sp>
        <p:nvSpPr>
          <p:cNvPr id="159" name="Google Shape;159;p1"/>
          <p:cNvSpPr txBox="1"/>
          <p:nvPr/>
        </p:nvSpPr>
        <p:spPr>
          <a:xfrm>
            <a:off x="33077152" y="11904133"/>
            <a:ext cx="9975849" cy="525094"/>
          </a:xfrm>
          <a:prstGeom prst="rect">
            <a:avLst/>
          </a:prstGeom>
          <a:solidFill>
            <a:schemeClr val="accent2"/>
          </a:solidFill>
          <a:ln>
            <a:noFill/>
          </a:ln>
        </p:spPr>
        <p:txBody>
          <a:bodyPr spcFirstLastPara="1" wrap="square" lIns="81100" tIns="40550" rIns="81100" bIns="40550" anchor="t" anchorCtr="0">
            <a:spAutoFit/>
          </a:bodyPr>
          <a:lstStyle/>
          <a:p>
            <a:pPr marL="0" marR="0" lvl="0" indent="0" algn="ctr" rtl="0">
              <a:spcBef>
                <a:spcPts val="0"/>
              </a:spcBef>
              <a:spcAft>
                <a:spcPts val="0"/>
              </a:spcAft>
              <a:buNone/>
            </a:pPr>
            <a:r>
              <a:rPr lang="en-US" sz="2880" b="1" i="0" u="none" strike="noStrike" cap="none" dirty="0">
                <a:solidFill>
                  <a:srgbClr val="F8F8F8"/>
                </a:solidFill>
                <a:latin typeface="Arial Narrow"/>
                <a:ea typeface="Arial Narrow"/>
                <a:cs typeface="Arial Narrow"/>
                <a:sym typeface="Arial Narrow"/>
              </a:rPr>
              <a:t>Conclusions and Recommended Future Work</a:t>
            </a:r>
            <a:endParaRPr dirty="0"/>
          </a:p>
        </p:txBody>
      </p:sp>
      <p:sp>
        <p:nvSpPr>
          <p:cNvPr id="160" name="Google Shape;160;p1"/>
          <p:cNvSpPr txBox="1"/>
          <p:nvPr/>
        </p:nvSpPr>
        <p:spPr>
          <a:xfrm>
            <a:off x="33077152" y="17520921"/>
            <a:ext cx="9975849" cy="525094"/>
          </a:xfrm>
          <a:prstGeom prst="rect">
            <a:avLst/>
          </a:prstGeom>
          <a:solidFill>
            <a:schemeClr val="accent2"/>
          </a:solidFill>
          <a:ln>
            <a:noFill/>
          </a:ln>
        </p:spPr>
        <p:txBody>
          <a:bodyPr spcFirstLastPara="1" wrap="square" lIns="81100" tIns="40550" rIns="81100" bIns="40550" anchor="t" anchorCtr="0">
            <a:spAutoFit/>
          </a:bodyPr>
          <a:lstStyle/>
          <a:p>
            <a:pPr marL="0" marR="0" lvl="0" indent="0" algn="ctr" rtl="0">
              <a:spcBef>
                <a:spcPts val="0"/>
              </a:spcBef>
              <a:spcAft>
                <a:spcPts val="0"/>
              </a:spcAft>
              <a:buNone/>
            </a:pPr>
            <a:r>
              <a:rPr lang="en-US" sz="2880" b="1" i="0" u="none" strike="noStrike" cap="none">
                <a:solidFill>
                  <a:srgbClr val="F8F8F8"/>
                </a:solidFill>
                <a:latin typeface="Arial Narrow"/>
                <a:ea typeface="Arial Narrow"/>
                <a:cs typeface="Arial Narrow"/>
                <a:sym typeface="Arial Narrow"/>
              </a:rPr>
              <a:t>Key References</a:t>
            </a:r>
            <a:endParaRPr/>
          </a:p>
        </p:txBody>
      </p:sp>
      <p:sp>
        <p:nvSpPr>
          <p:cNvPr id="162" name="Google Shape;162;p1"/>
          <p:cNvSpPr txBox="1"/>
          <p:nvPr/>
        </p:nvSpPr>
        <p:spPr>
          <a:xfrm>
            <a:off x="33568640" y="12261429"/>
            <a:ext cx="8873067" cy="5417476"/>
          </a:xfrm>
          <a:prstGeom prst="rect">
            <a:avLst/>
          </a:prstGeom>
          <a:noFill/>
          <a:ln>
            <a:noFill/>
          </a:ln>
        </p:spPr>
        <p:txBody>
          <a:bodyPr spcFirstLastPara="1" wrap="square" lIns="406375" tIns="406375" rIns="406375" bIns="406375" anchor="t" anchorCtr="0">
            <a:spAutoFit/>
          </a:bodyPr>
          <a:lstStyle/>
          <a:p>
            <a:pPr marL="0" marR="0" lvl="0" indent="0" algn="l" rtl="0">
              <a:spcBef>
                <a:spcPts val="0"/>
              </a:spcBef>
              <a:spcAft>
                <a:spcPts val="0"/>
              </a:spcAft>
              <a:buNone/>
            </a:pPr>
            <a:r>
              <a:rPr lang="en-US" sz="2987" b="0" i="0" u="none" strike="noStrike" cap="none">
                <a:solidFill>
                  <a:schemeClr val="dk1"/>
                </a:solidFill>
                <a:latin typeface="Arial Narrow"/>
                <a:ea typeface="Arial Narrow"/>
                <a:cs typeface="Arial Narrow"/>
                <a:sym typeface="Arial Narrow"/>
              </a:rPr>
              <a:t>Lorem ipsum dolor sit amet, consectetur adipiscing elit, sed do eiusmod tempor incididunt ut labore et dolore magna aliqua. Ut enim ad minim veniam, quis nostrud exercitation ullamco laboris nisi ut aliquip ex ea commodo consequat.  </a:t>
            </a:r>
            <a:endParaRPr/>
          </a:p>
          <a:p>
            <a:pPr marL="0" marR="0" lvl="0" indent="0" algn="l" rtl="0">
              <a:spcBef>
                <a:spcPts val="0"/>
              </a:spcBef>
              <a:spcAft>
                <a:spcPts val="0"/>
              </a:spcAft>
              <a:buNone/>
            </a:pPr>
            <a:endParaRPr sz="2987" b="0" i="0" u="none" strike="noStrike" cap="none">
              <a:solidFill>
                <a:schemeClr val="dk1"/>
              </a:solidFill>
              <a:latin typeface="Arial Narrow"/>
              <a:ea typeface="Arial Narrow"/>
              <a:cs typeface="Arial Narrow"/>
              <a:sym typeface="Arial Narrow"/>
            </a:endParaRPr>
          </a:p>
          <a:p>
            <a:pPr marL="0" marR="0" lvl="0" indent="0" algn="l" rtl="0">
              <a:spcBef>
                <a:spcPts val="0"/>
              </a:spcBef>
              <a:spcAft>
                <a:spcPts val="0"/>
              </a:spcAft>
              <a:buNone/>
            </a:pPr>
            <a:r>
              <a:rPr lang="en-US" sz="2987" b="0" i="0" u="none" strike="noStrike" cap="none">
                <a:solidFill>
                  <a:schemeClr val="dk1"/>
                </a:solidFill>
                <a:latin typeface="Arial Narrow"/>
                <a:ea typeface="Arial Narrow"/>
                <a:cs typeface="Arial Narrow"/>
                <a:sym typeface="Arial Narrow"/>
              </a:rPr>
              <a:t>Lorem ipsum dolor sit amet, consectetur adipiscing elit, sed do eiusmod tempor incididunt ut labore et dolore magna aliqua. Ut enim ad minim veniam, quis nostrud.  </a:t>
            </a:r>
            <a:endParaRPr/>
          </a:p>
          <a:p>
            <a:pPr marL="0" marR="0" lvl="0" indent="0" algn="l" rtl="0">
              <a:spcBef>
                <a:spcPts val="0"/>
              </a:spcBef>
              <a:spcAft>
                <a:spcPts val="0"/>
              </a:spcAft>
              <a:buNone/>
            </a:pPr>
            <a:endParaRPr sz="2987" b="0" i="0" u="none" strike="noStrike" cap="none">
              <a:solidFill>
                <a:schemeClr val="dk1"/>
              </a:solidFill>
              <a:latin typeface="Arial Narrow"/>
              <a:ea typeface="Arial Narrow"/>
              <a:cs typeface="Arial Narrow"/>
              <a:sym typeface="Arial Narrow"/>
            </a:endParaRPr>
          </a:p>
        </p:txBody>
      </p:sp>
      <p:sp>
        <p:nvSpPr>
          <p:cNvPr id="164" name="Google Shape;164;p1"/>
          <p:cNvSpPr txBox="1"/>
          <p:nvPr/>
        </p:nvSpPr>
        <p:spPr>
          <a:xfrm>
            <a:off x="1188577" y="12881639"/>
            <a:ext cx="8873067" cy="4501713"/>
          </a:xfrm>
          <a:prstGeom prst="rect">
            <a:avLst/>
          </a:prstGeom>
          <a:noFill/>
          <a:ln>
            <a:noFill/>
          </a:ln>
        </p:spPr>
        <p:txBody>
          <a:bodyPr spcFirstLastPara="1" wrap="square" lIns="406375" tIns="406375" rIns="406375" bIns="406375" anchor="t" anchorCtr="0">
            <a:spAutoFit/>
          </a:bodyPr>
          <a:lstStyle/>
          <a:p>
            <a:pPr marL="0" marR="0" lvl="0" indent="0" algn="l" rtl="0">
              <a:spcBef>
                <a:spcPts val="0"/>
              </a:spcBef>
              <a:spcAft>
                <a:spcPts val="0"/>
              </a:spcAft>
              <a:buNone/>
            </a:pPr>
            <a:r>
              <a:rPr lang="en-US" sz="2990" b="0" i="0" u="none" strike="noStrike" cap="none" dirty="0">
                <a:solidFill>
                  <a:srgbClr val="333333"/>
                </a:solidFill>
                <a:latin typeface="Arial Narrow"/>
                <a:ea typeface="Arial Narrow"/>
                <a:cs typeface="Arial Narrow"/>
                <a:sym typeface="Arial Narrow"/>
              </a:rPr>
              <a:t>Lorem ipsum dolor sit </a:t>
            </a:r>
            <a:r>
              <a:rPr lang="en-US" sz="2990" b="0" i="0" u="none" strike="noStrike" cap="none" dirty="0" err="1">
                <a:solidFill>
                  <a:srgbClr val="333333"/>
                </a:solidFill>
                <a:latin typeface="Arial Narrow"/>
                <a:ea typeface="Arial Narrow"/>
                <a:cs typeface="Arial Narrow"/>
                <a:sym typeface="Arial Narrow"/>
              </a:rPr>
              <a:t>amet</a:t>
            </a:r>
            <a:r>
              <a:rPr lang="en-US" sz="2990" b="0" i="0" u="none" strike="noStrike" cap="none" dirty="0">
                <a:solidFill>
                  <a:srgbClr val="333333"/>
                </a:solidFill>
                <a:latin typeface="Arial Narrow"/>
                <a:ea typeface="Arial Narrow"/>
                <a:cs typeface="Arial Narrow"/>
                <a:sym typeface="Arial Narrow"/>
              </a:rPr>
              <a:t>, </a:t>
            </a:r>
            <a:r>
              <a:rPr lang="en-US" sz="2990" b="0" i="0" u="none" strike="noStrike" cap="none" dirty="0" err="1">
                <a:solidFill>
                  <a:srgbClr val="333333"/>
                </a:solidFill>
                <a:latin typeface="Arial Narrow"/>
                <a:ea typeface="Arial Narrow"/>
                <a:cs typeface="Arial Narrow"/>
                <a:sym typeface="Arial Narrow"/>
              </a:rPr>
              <a:t>consectetur</a:t>
            </a:r>
            <a:r>
              <a:rPr lang="en-US" sz="2990" b="0" i="0" u="none" strike="noStrike" cap="none" dirty="0">
                <a:solidFill>
                  <a:srgbClr val="333333"/>
                </a:solidFill>
                <a:latin typeface="Arial Narrow"/>
                <a:ea typeface="Arial Narrow"/>
                <a:cs typeface="Arial Narrow"/>
                <a:sym typeface="Arial Narrow"/>
              </a:rPr>
              <a:t> </a:t>
            </a:r>
            <a:r>
              <a:rPr lang="en-US" sz="2990" b="0" i="0" u="none" strike="noStrike" cap="none" dirty="0" err="1">
                <a:solidFill>
                  <a:srgbClr val="333333"/>
                </a:solidFill>
                <a:latin typeface="Arial Narrow"/>
                <a:ea typeface="Arial Narrow"/>
                <a:cs typeface="Arial Narrow"/>
                <a:sym typeface="Arial Narrow"/>
              </a:rPr>
              <a:t>adipiscing</a:t>
            </a:r>
            <a:r>
              <a:rPr lang="en-US" sz="2990" b="0" i="0" u="none" strike="noStrike" cap="none" dirty="0">
                <a:solidFill>
                  <a:srgbClr val="333333"/>
                </a:solidFill>
                <a:latin typeface="Arial Narrow"/>
                <a:ea typeface="Arial Narrow"/>
                <a:cs typeface="Arial Narrow"/>
                <a:sym typeface="Arial Narrow"/>
              </a:rPr>
              <a:t> </a:t>
            </a:r>
            <a:r>
              <a:rPr lang="en-US" sz="2990" b="0" i="0" u="none" strike="noStrike" cap="none" dirty="0" err="1">
                <a:solidFill>
                  <a:srgbClr val="333333"/>
                </a:solidFill>
                <a:latin typeface="Arial Narrow"/>
                <a:ea typeface="Arial Narrow"/>
                <a:cs typeface="Arial Narrow"/>
                <a:sym typeface="Arial Narrow"/>
              </a:rPr>
              <a:t>elit</a:t>
            </a:r>
            <a:r>
              <a:rPr lang="en-US" sz="2990" b="0" i="0" u="none" strike="noStrike" cap="none" dirty="0">
                <a:solidFill>
                  <a:srgbClr val="333333"/>
                </a:solidFill>
                <a:latin typeface="Arial Narrow"/>
                <a:ea typeface="Arial Narrow"/>
                <a:cs typeface="Arial Narrow"/>
                <a:sym typeface="Arial Narrow"/>
              </a:rPr>
              <a:t>, sed do </a:t>
            </a:r>
            <a:r>
              <a:rPr lang="en-US" sz="2990" b="0" i="0" u="none" strike="noStrike" cap="none" dirty="0" err="1">
                <a:solidFill>
                  <a:srgbClr val="333333"/>
                </a:solidFill>
                <a:latin typeface="Arial Narrow"/>
                <a:ea typeface="Arial Narrow"/>
                <a:cs typeface="Arial Narrow"/>
                <a:sym typeface="Arial Narrow"/>
              </a:rPr>
              <a:t>eiusmod</a:t>
            </a:r>
            <a:r>
              <a:rPr lang="en-US" sz="2990" b="0" i="0" u="none" strike="noStrike" cap="none" dirty="0">
                <a:solidFill>
                  <a:srgbClr val="333333"/>
                </a:solidFill>
                <a:latin typeface="Arial Narrow"/>
                <a:ea typeface="Arial Narrow"/>
                <a:cs typeface="Arial Narrow"/>
                <a:sym typeface="Arial Narrow"/>
              </a:rPr>
              <a:t> </a:t>
            </a:r>
            <a:r>
              <a:rPr lang="en-US" sz="2990" b="0" i="0" u="none" strike="noStrike" cap="none" dirty="0" err="1">
                <a:solidFill>
                  <a:srgbClr val="333333"/>
                </a:solidFill>
                <a:latin typeface="Arial Narrow"/>
                <a:ea typeface="Arial Narrow"/>
                <a:cs typeface="Arial Narrow"/>
                <a:sym typeface="Arial Narrow"/>
              </a:rPr>
              <a:t>tempor</a:t>
            </a:r>
            <a:r>
              <a:rPr lang="en-US" sz="2990" b="0" i="0" u="none" strike="noStrike" cap="none" dirty="0">
                <a:solidFill>
                  <a:srgbClr val="333333"/>
                </a:solidFill>
                <a:latin typeface="Arial Narrow"/>
                <a:ea typeface="Arial Narrow"/>
                <a:cs typeface="Arial Narrow"/>
                <a:sym typeface="Arial Narrow"/>
              </a:rPr>
              <a:t> </a:t>
            </a:r>
            <a:r>
              <a:rPr lang="en-US" sz="2990" b="0" i="0" u="none" strike="noStrike" cap="none" dirty="0" err="1">
                <a:solidFill>
                  <a:srgbClr val="333333"/>
                </a:solidFill>
                <a:latin typeface="Arial Narrow"/>
                <a:ea typeface="Arial Narrow"/>
                <a:cs typeface="Arial Narrow"/>
                <a:sym typeface="Arial Narrow"/>
              </a:rPr>
              <a:t>incididunt</a:t>
            </a:r>
            <a:r>
              <a:rPr lang="en-US" sz="2990" b="0" i="0" u="none" strike="noStrike" cap="none" dirty="0">
                <a:solidFill>
                  <a:srgbClr val="333333"/>
                </a:solidFill>
                <a:latin typeface="Arial Narrow"/>
                <a:ea typeface="Arial Narrow"/>
                <a:cs typeface="Arial Narrow"/>
                <a:sym typeface="Arial Narrow"/>
              </a:rPr>
              <a:t> </a:t>
            </a:r>
            <a:r>
              <a:rPr lang="en-US" sz="2990" b="0" i="0" u="none" strike="noStrike" cap="none" dirty="0" err="1">
                <a:solidFill>
                  <a:srgbClr val="333333"/>
                </a:solidFill>
                <a:latin typeface="Arial Narrow"/>
                <a:ea typeface="Arial Narrow"/>
                <a:cs typeface="Arial Narrow"/>
                <a:sym typeface="Arial Narrow"/>
              </a:rPr>
              <a:t>ut</a:t>
            </a:r>
            <a:r>
              <a:rPr lang="en-US" sz="2990" b="0" i="0" u="none" strike="noStrike" cap="none" dirty="0">
                <a:solidFill>
                  <a:srgbClr val="333333"/>
                </a:solidFill>
                <a:latin typeface="Arial Narrow"/>
                <a:ea typeface="Arial Narrow"/>
                <a:cs typeface="Arial Narrow"/>
                <a:sym typeface="Arial Narrow"/>
              </a:rPr>
              <a:t> labore et dolore magna </a:t>
            </a:r>
            <a:r>
              <a:rPr lang="en-US" sz="2990" b="0" i="0" u="none" strike="noStrike" cap="none" dirty="0" err="1">
                <a:solidFill>
                  <a:srgbClr val="333333"/>
                </a:solidFill>
                <a:latin typeface="Arial Narrow"/>
                <a:ea typeface="Arial Narrow"/>
                <a:cs typeface="Arial Narrow"/>
                <a:sym typeface="Arial Narrow"/>
              </a:rPr>
              <a:t>aliqua</a:t>
            </a:r>
            <a:r>
              <a:rPr lang="en-US" sz="2990" b="0" i="0" u="none" strike="noStrike" cap="none" dirty="0">
                <a:solidFill>
                  <a:srgbClr val="333333"/>
                </a:solidFill>
                <a:latin typeface="Arial Narrow"/>
                <a:ea typeface="Arial Narrow"/>
                <a:cs typeface="Arial Narrow"/>
                <a:sym typeface="Arial Narrow"/>
              </a:rPr>
              <a:t>. Ut </a:t>
            </a:r>
            <a:r>
              <a:rPr lang="en-US" sz="2990" b="0" i="0" u="none" strike="noStrike" cap="none" dirty="0" err="1">
                <a:solidFill>
                  <a:srgbClr val="333333"/>
                </a:solidFill>
                <a:latin typeface="Arial Narrow"/>
                <a:ea typeface="Arial Narrow"/>
                <a:cs typeface="Arial Narrow"/>
                <a:sym typeface="Arial Narrow"/>
              </a:rPr>
              <a:t>enim</a:t>
            </a:r>
            <a:r>
              <a:rPr lang="en-US" sz="2990" b="0" i="0" u="none" strike="noStrike" cap="none" dirty="0">
                <a:solidFill>
                  <a:srgbClr val="333333"/>
                </a:solidFill>
                <a:latin typeface="Arial Narrow"/>
                <a:ea typeface="Arial Narrow"/>
                <a:cs typeface="Arial Narrow"/>
                <a:sym typeface="Arial Narrow"/>
              </a:rPr>
              <a:t> ad minim </a:t>
            </a:r>
            <a:r>
              <a:rPr lang="en-US" sz="2990" b="0" i="0" u="none" strike="noStrike" cap="none" dirty="0" err="1">
                <a:solidFill>
                  <a:srgbClr val="333333"/>
                </a:solidFill>
                <a:latin typeface="Arial Narrow"/>
                <a:ea typeface="Arial Narrow"/>
                <a:cs typeface="Arial Narrow"/>
                <a:sym typeface="Arial Narrow"/>
              </a:rPr>
              <a:t>veniam</a:t>
            </a:r>
            <a:r>
              <a:rPr lang="en-US" sz="2990" b="0" i="0" u="none" strike="noStrike" cap="none" dirty="0">
                <a:solidFill>
                  <a:srgbClr val="333333"/>
                </a:solidFill>
                <a:latin typeface="Arial Narrow"/>
                <a:ea typeface="Arial Narrow"/>
                <a:cs typeface="Arial Narrow"/>
                <a:sym typeface="Arial Narrow"/>
              </a:rPr>
              <a:t>, </a:t>
            </a:r>
            <a:r>
              <a:rPr lang="en-US" sz="2990" b="0" i="0" u="none" strike="noStrike" cap="none" dirty="0" err="1">
                <a:solidFill>
                  <a:srgbClr val="333333"/>
                </a:solidFill>
                <a:latin typeface="Arial Narrow"/>
                <a:ea typeface="Arial Narrow"/>
                <a:cs typeface="Arial Narrow"/>
                <a:sym typeface="Arial Narrow"/>
              </a:rPr>
              <a:t>quis</a:t>
            </a:r>
            <a:r>
              <a:rPr lang="en-US" sz="2990" b="0" i="0" u="none" strike="noStrike" cap="none" dirty="0">
                <a:solidFill>
                  <a:srgbClr val="333333"/>
                </a:solidFill>
                <a:latin typeface="Arial Narrow"/>
                <a:ea typeface="Arial Narrow"/>
                <a:cs typeface="Arial Narrow"/>
                <a:sym typeface="Arial Narrow"/>
              </a:rPr>
              <a:t> </a:t>
            </a:r>
            <a:r>
              <a:rPr lang="en-US" sz="2990" b="0" i="0" u="none" strike="noStrike" cap="none" dirty="0" err="1">
                <a:solidFill>
                  <a:srgbClr val="333333"/>
                </a:solidFill>
                <a:latin typeface="Arial Narrow"/>
                <a:ea typeface="Arial Narrow"/>
                <a:cs typeface="Arial Narrow"/>
                <a:sym typeface="Arial Narrow"/>
              </a:rPr>
              <a:t>nostrud</a:t>
            </a:r>
            <a:r>
              <a:rPr lang="en-US" sz="2990" b="0" i="0" u="none" strike="noStrike" cap="none" dirty="0">
                <a:solidFill>
                  <a:srgbClr val="333333"/>
                </a:solidFill>
                <a:latin typeface="Arial Narrow"/>
                <a:ea typeface="Arial Narrow"/>
                <a:cs typeface="Arial Narrow"/>
                <a:sym typeface="Arial Narrow"/>
              </a:rPr>
              <a:t> exercitation </a:t>
            </a:r>
            <a:r>
              <a:rPr lang="en-US" sz="2990" b="0" i="0" u="none" strike="noStrike" cap="none" dirty="0" err="1">
                <a:solidFill>
                  <a:srgbClr val="333333"/>
                </a:solidFill>
                <a:latin typeface="Arial Narrow"/>
                <a:ea typeface="Arial Narrow"/>
                <a:cs typeface="Arial Narrow"/>
                <a:sym typeface="Arial Narrow"/>
              </a:rPr>
              <a:t>ullamco</a:t>
            </a:r>
            <a:r>
              <a:rPr lang="en-US" sz="2990" b="0" i="0" u="none" strike="noStrike" cap="none" dirty="0">
                <a:solidFill>
                  <a:srgbClr val="333333"/>
                </a:solidFill>
                <a:latin typeface="Arial Narrow"/>
                <a:ea typeface="Arial Narrow"/>
                <a:cs typeface="Arial Narrow"/>
                <a:sym typeface="Arial Narrow"/>
              </a:rPr>
              <a:t> </a:t>
            </a:r>
            <a:r>
              <a:rPr lang="en-US" sz="2990" b="0" i="0" u="none" strike="noStrike" cap="none" dirty="0" err="1">
                <a:solidFill>
                  <a:srgbClr val="333333"/>
                </a:solidFill>
                <a:latin typeface="Arial Narrow"/>
                <a:ea typeface="Arial Narrow"/>
                <a:cs typeface="Arial Narrow"/>
                <a:sym typeface="Arial Narrow"/>
              </a:rPr>
              <a:t>laboris</a:t>
            </a:r>
            <a:r>
              <a:rPr lang="en-US" sz="2990" b="0" i="0" u="none" strike="noStrike" cap="none" dirty="0">
                <a:solidFill>
                  <a:srgbClr val="333333"/>
                </a:solidFill>
                <a:latin typeface="Arial Narrow"/>
                <a:ea typeface="Arial Narrow"/>
                <a:cs typeface="Arial Narrow"/>
                <a:sym typeface="Arial Narrow"/>
              </a:rPr>
              <a:t> nisi </a:t>
            </a:r>
            <a:r>
              <a:rPr lang="en-US" sz="2990" b="0" i="0" u="none" strike="noStrike" cap="none" dirty="0" err="1">
                <a:solidFill>
                  <a:srgbClr val="333333"/>
                </a:solidFill>
                <a:latin typeface="Arial Narrow"/>
                <a:ea typeface="Arial Narrow"/>
                <a:cs typeface="Arial Narrow"/>
                <a:sym typeface="Arial Narrow"/>
              </a:rPr>
              <a:t>ut</a:t>
            </a:r>
            <a:r>
              <a:rPr lang="en-US" sz="2990" b="0" i="0" u="none" strike="noStrike" cap="none" dirty="0">
                <a:solidFill>
                  <a:srgbClr val="333333"/>
                </a:solidFill>
                <a:latin typeface="Arial Narrow"/>
                <a:ea typeface="Arial Narrow"/>
                <a:cs typeface="Arial Narrow"/>
                <a:sym typeface="Arial Narrow"/>
              </a:rPr>
              <a:t> </a:t>
            </a:r>
            <a:r>
              <a:rPr lang="en-US" sz="2990" b="0" i="0" u="none" strike="noStrike" cap="none" dirty="0" err="1">
                <a:solidFill>
                  <a:srgbClr val="333333"/>
                </a:solidFill>
                <a:latin typeface="Arial Narrow"/>
                <a:ea typeface="Arial Narrow"/>
                <a:cs typeface="Arial Narrow"/>
                <a:sym typeface="Arial Narrow"/>
              </a:rPr>
              <a:t>aliquip</a:t>
            </a:r>
            <a:r>
              <a:rPr lang="en-US" sz="2990" b="0" i="0" u="none" strike="noStrike" cap="none" dirty="0">
                <a:solidFill>
                  <a:srgbClr val="333333"/>
                </a:solidFill>
                <a:latin typeface="Arial Narrow"/>
                <a:ea typeface="Arial Narrow"/>
                <a:cs typeface="Arial Narrow"/>
                <a:sym typeface="Arial Narrow"/>
              </a:rPr>
              <a:t> ex </a:t>
            </a:r>
            <a:r>
              <a:rPr lang="en-US" sz="2990" b="0" i="0" u="none" strike="noStrike" cap="none" dirty="0" err="1">
                <a:solidFill>
                  <a:srgbClr val="333333"/>
                </a:solidFill>
                <a:latin typeface="Arial Narrow"/>
                <a:ea typeface="Arial Narrow"/>
                <a:cs typeface="Arial Narrow"/>
                <a:sym typeface="Arial Narrow"/>
              </a:rPr>
              <a:t>ea</a:t>
            </a:r>
            <a:r>
              <a:rPr lang="en-US" sz="2990" b="0" i="0" u="none" strike="noStrike" cap="none" dirty="0">
                <a:solidFill>
                  <a:srgbClr val="333333"/>
                </a:solidFill>
                <a:latin typeface="Arial Narrow"/>
                <a:ea typeface="Arial Narrow"/>
                <a:cs typeface="Arial Narrow"/>
                <a:sym typeface="Arial Narrow"/>
              </a:rPr>
              <a:t> </a:t>
            </a:r>
            <a:r>
              <a:rPr lang="en-US" sz="2990" b="0" i="0" u="none" strike="noStrike" cap="none" dirty="0" err="1">
                <a:solidFill>
                  <a:srgbClr val="333333"/>
                </a:solidFill>
                <a:latin typeface="Arial Narrow"/>
                <a:ea typeface="Arial Narrow"/>
                <a:cs typeface="Arial Narrow"/>
                <a:sym typeface="Arial Narrow"/>
              </a:rPr>
              <a:t>commodo</a:t>
            </a:r>
            <a:r>
              <a:rPr lang="en-US" sz="2990" b="0" i="0" u="none" strike="noStrike" cap="none" dirty="0">
                <a:solidFill>
                  <a:srgbClr val="333333"/>
                </a:solidFill>
                <a:latin typeface="Arial Narrow"/>
                <a:ea typeface="Arial Narrow"/>
                <a:cs typeface="Arial Narrow"/>
                <a:sym typeface="Arial Narrow"/>
              </a:rPr>
              <a:t> </a:t>
            </a:r>
            <a:r>
              <a:rPr lang="en-US" sz="2990" b="0" i="0" u="none" strike="noStrike" cap="none" dirty="0" err="1">
                <a:solidFill>
                  <a:srgbClr val="333333"/>
                </a:solidFill>
                <a:latin typeface="Arial Narrow"/>
                <a:ea typeface="Arial Narrow"/>
                <a:cs typeface="Arial Narrow"/>
                <a:sym typeface="Arial Narrow"/>
              </a:rPr>
              <a:t>consequat</a:t>
            </a:r>
            <a:r>
              <a:rPr lang="en-US" sz="2990" b="0" i="0" u="none" strike="noStrike" cap="none" dirty="0">
                <a:solidFill>
                  <a:srgbClr val="333333"/>
                </a:solidFill>
                <a:latin typeface="Arial Narrow"/>
                <a:ea typeface="Arial Narrow"/>
                <a:cs typeface="Arial Narrow"/>
                <a:sym typeface="Arial Narrow"/>
              </a:rPr>
              <a:t>. Duis </a:t>
            </a:r>
            <a:r>
              <a:rPr lang="en-US" sz="2990" b="0" i="0" u="none" strike="noStrike" cap="none" dirty="0" err="1">
                <a:solidFill>
                  <a:srgbClr val="333333"/>
                </a:solidFill>
                <a:latin typeface="Arial Narrow"/>
                <a:ea typeface="Arial Narrow"/>
                <a:cs typeface="Arial Narrow"/>
                <a:sym typeface="Arial Narrow"/>
              </a:rPr>
              <a:t>aute</a:t>
            </a:r>
            <a:r>
              <a:rPr lang="en-US" sz="2990" b="0" i="0" u="none" strike="noStrike" cap="none" dirty="0">
                <a:solidFill>
                  <a:srgbClr val="333333"/>
                </a:solidFill>
                <a:latin typeface="Arial Narrow"/>
                <a:ea typeface="Arial Narrow"/>
                <a:cs typeface="Arial Narrow"/>
                <a:sym typeface="Arial Narrow"/>
              </a:rPr>
              <a:t> </a:t>
            </a:r>
            <a:r>
              <a:rPr lang="en-US" sz="2990" b="0" i="0" u="none" strike="noStrike" cap="none" dirty="0" err="1">
                <a:solidFill>
                  <a:srgbClr val="333333"/>
                </a:solidFill>
                <a:latin typeface="Arial Narrow"/>
                <a:ea typeface="Arial Narrow"/>
                <a:cs typeface="Arial Narrow"/>
                <a:sym typeface="Arial Narrow"/>
              </a:rPr>
              <a:t>irure</a:t>
            </a:r>
            <a:r>
              <a:rPr lang="en-US" sz="2990" b="0" i="0" u="none" strike="noStrike" cap="none" dirty="0">
                <a:solidFill>
                  <a:srgbClr val="333333"/>
                </a:solidFill>
                <a:latin typeface="Arial Narrow"/>
                <a:ea typeface="Arial Narrow"/>
                <a:cs typeface="Arial Narrow"/>
                <a:sym typeface="Arial Narrow"/>
              </a:rPr>
              <a:t> dolor in </a:t>
            </a:r>
            <a:r>
              <a:rPr lang="en-US" sz="2990" b="0" i="0" u="none" strike="noStrike" cap="none" dirty="0" err="1">
                <a:solidFill>
                  <a:srgbClr val="333333"/>
                </a:solidFill>
                <a:latin typeface="Arial Narrow"/>
                <a:ea typeface="Arial Narrow"/>
                <a:cs typeface="Arial Narrow"/>
                <a:sym typeface="Arial Narrow"/>
              </a:rPr>
              <a:t>reprehenderit</a:t>
            </a:r>
            <a:r>
              <a:rPr lang="en-US" sz="2990" b="0" i="0" u="none" strike="noStrike" cap="none" dirty="0">
                <a:solidFill>
                  <a:srgbClr val="333333"/>
                </a:solidFill>
                <a:latin typeface="Arial Narrow"/>
                <a:ea typeface="Arial Narrow"/>
                <a:cs typeface="Arial Narrow"/>
                <a:sym typeface="Arial Narrow"/>
              </a:rPr>
              <a:t> in </a:t>
            </a:r>
            <a:r>
              <a:rPr lang="en-US" sz="2990" b="0" i="0" u="none" strike="noStrike" cap="none" dirty="0" err="1">
                <a:solidFill>
                  <a:srgbClr val="333333"/>
                </a:solidFill>
                <a:latin typeface="Arial Narrow"/>
                <a:ea typeface="Arial Narrow"/>
                <a:cs typeface="Arial Narrow"/>
                <a:sym typeface="Arial Narrow"/>
              </a:rPr>
              <a:t>voluptate</a:t>
            </a:r>
            <a:r>
              <a:rPr lang="en-US" sz="2990" b="0" i="0" u="none" strike="noStrike" cap="none" dirty="0">
                <a:solidFill>
                  <a:srgbClr val="333333"/>
                </a:solidFill>
                <a:latin typeface="Arial Narrow"/>
                <a:ea typeface="Arial Narrow"/>
                <a:cs typeface="Arial Narrow"/>
                <a:sym typeface="Arial Narrow"/>
              </a:rPr>
              <a:t> </a:t>
            </a:r>
            <a:r>
              <a:rPr lang="en-US" sz="2990" b="0" i="0" u="none" strike="noStrike" cap="none" dirty="0" err="1">
                <a:solidFill>
                  <a:srgbClr val="333333"/>
                </a:solidFill>
                <a:latin typeface="Arial Narrow"/>
                <a:ea typeface="Arial Narrow"/>
                <a:cs typeface="Arial Narrow"/>
                <a:sym typeface="Arial Narrow"/>
              </a:rPr>
              <a:t>velit</a:t>
            </a:r>
            <a:r>
              <a:rPr lang="en-US" sz="2990" b="0" i="0" u="none" strike="noStrike" cap="none" dirty="0">
                <a:solidFill>
                  <a:srgbClr val="333333"/>
                </a:solidFill>
                <a:latin typeface="Arial Narrow"/>
                <a:ea typeface="Arial Narrow"/>
                <a:cs typeface="Arial Narrow"/>
                <a:sym typeface="Arial Narrow"/>
              </a:rPr>
              <a:t> </a:t>
            </a:r>
            <a:r>
              <a:rPr lang="en-US" sz="2990" b="0" i="0" u="none" strike="noStrike" cap="none" dirty="0" err="1">
                <a:solidFill>
                  <a:srgbClr val="333333"/>
                </a:solidFill>
                <a:latin typeface="Arial Narrow"/>
                <a:ea typeface="Arial Narrow"/>
                <a:cs typeface="Arial Narrow"/>
                <a:sym typeface="Arial Narrow"/>
              </a:rPr>
              <a:t>esse</a:t>
            </a:r>
            <a:r>
              <a:rPr lang="en-US" sz="2990" b="0" i="0" u="none" strike="noStrike" cap="none" dirty="0">
                <a:solidFill>
                  <a:srgbClr val="333333"/>
                </a:solidFill>
                <a:latin typeface="Arial Narrow"/>
                <a:ea typeface="Arial Narrow"/>
                <a:cs typeface="Arial Narrow"/>
                <a:sym typeface="Arial Narrow"/>
              </a:rPr>
              <a:t> </a:t>
            </a:r>
            <a:r>
              <a:rPr lang="en-US" sz="2990" b="0" i="0" u="none" strike="noStrike" cap="none" dirty="0" err="1">
                <a:solidFill>
                  <a:srgbClr val="333333"/>
                </a:solidFill>
                <a:latin typeface="Arial Narrow"/>
                <a:ea typeface="Arial Narrow"/>
                <a:cs typeface="Arial Narrow"/>
                <a:sym typeface="Arial Narrow"/>
              </a:rPr>
              <a:t>cillum</a:t>
            </a:r>
            <a:r>
              <a:rPr lang="en-US" sz="2990" b="0" i="0" u="none" strike="noStrike" cap="none" dirty="0">
                <a:solidFill>
                  <a:srgbClr val="333333"/>
                </a:solidFill>
                <a:latin typeface="Arial Narrow"/>
                <a:ea typeface="Arial Narrow"/>
                <a:cs typeface="Arial Narrow"/>
                <a:sym typeface="Arial Narrow"/>
              </a:rPr>
              <a:t> dolore </a:t>
            </a:r>
            <a:r>
              <a:rPr lang="en-US" sz="2990" b="0" i="0" u="none" strike="noStrike" cap="none" dirty="0" err="1">
                <a:solidFill>
                  <a:srgbClr val="333333"/>
                </a:solidFill>
                <a:latin typeface="Arial Narrow"/>
                <a:ea typeface="Arial Narrow"/>
                <a:cs typeface="Arial Narrow"/>
                <a:sym typeface="Arial Narrow"/>
              </a:rPr>
              <a:t>eu</a:t>
            </a:r>
            <a:r>
              <a:rPr lang="en-US" sz="2990" b="0" i="0" u="none" strike="noStrike" cap="none" dirty="0">
                <a:solidFill>
                  <a:srgbClr val="333333"/>
                </a:solidFill>
                <a:latin typeface="Arial Narrow"/>
                <a:ea typeface="Arial Narrow"/>
                <a:cs typeface="Arial Narrow"/>
                <a:sym typeface="Arial Narrow"/>
              </a:rPr>
              <a:t> </a:t>
            </a:r>
            <a:r>
              <a:rPr lang="en-US" sz="2990" b="0" i="0" u="none" strike="noStrike" cap="none" dirty="0" err="1">
                <a:solidFill>
                  <a:srgbClr val="333333"/>
                </a:solidFill>
                <a:latin typeface="Arial Narrow"/>
                <a:ea typeface="Arial Narrow"/>
                <a:cs typeface="Arial Narrow"/>
                <a:sym typeface="Arial Narrow"/>
              </a:rPr>
              <a:t>fugiat</a:t>
            </a:r>
            <a:r>
              <a:rPr lang="en-US" sz="2990" b="0" i="0" u="none" strike="noStrike" cap="none" dirty="0">
                <a:solidFill>
                  <a:srgbClr val="333333"/>
                </a:solidFill>
                <a:latin typeface="Arial Narrow"/>
                <a:ea typeface="Arial Narrow"/>
                <a:cs typeface="Arial Narrow"/>
                <a:sym typeface="Arial Narrow"/>
              </a:rPr>
              <a:t> </a:t>
            </a:r>
            <a:r>
              <a:rPr lang="en-US" sz="2990" b="0" i="0" u="none" strike="noStrike" cap="none" dirty="0" err="1">
                <a:solidFill>
                  <a:srgbClr val="333333"/>
                </a:solidFill>
                <a:latin typeface="Arial Narrow"/>
                <a:ea typeface="Arial Narrow"/>
                <a:cs typeface="Arial Narrow"/>
                <a:sym typeface="Arial Narrow"/>
              </a:rPr>
              <a:t>nulla</a:t>
            </a:r>
            <a:r>
              <a:rPr lang="en-US" sz="2990" b="0" i="0" u="none" strike="noStrike" cap="none" dirty="0">
                <a:solidFill>
                  <a:srgbClr val="333333"/>
                </a:solidFill>
                <a:latin typeface="Arial Narrow"/>
                <a:ea typeface="Arial Narrow"/>
                <a:cs typeface="Arial Narrow"/>
                <a:sym typeface="Arial Narrow"/>
              </a:rPr>
              <a:t> </a:t>
            </a:r>
            <a:r>
              <a:rPr lang="en-US" sz="2990" b="0" i="0" u="none" strike="noStrike" cap="none" dirty="0" err="1">
                <a:solidFill>
                  <a:srgbClr val="333333"/>
                </a:solidFill>
                <a:latin typeface="Arial Narrow"/>
                <a:ea typeface="Arial Narrow"/>
                <a:cs typeface="Arial Narrow"/>
                <a:sym typeface="Arial Narrow"/>
              </a:rPr>
              <a:t>pariatur</a:t>
            </a:r>
            <a:r>
              <a:rPr lang="en-US" sz="2990" b="0" i="0" u="none" strike="noStrike" cap="none" dirty="0">
                <a:solidFill>
                  <a:srgbClr val="333333"/>
                </a:solidFill>
                <a:latin typeface="Arial Narrow"/>
                <a:ea typeface="Arial Narrow"/>
                <a:cs typeface="Arial Narrow"/>
                <a:sym typeface="Arial Narrow"/>
              </a:rPr>
              <a:t>. </a:t>
            </a:r>
            <a:r>
              <a:rPr lang="en-US" sz="2990" b="0" i="0" u="none" strike="noStrike" cap="none" dirty="0" err="1">
                <a:solidFill>
                  <a:srgbClr val="333333"/>
                </a:solidFill>
                <a:latin typeface="Arial Narrow"/>
                <a:ea typeface="Arial Narrow"/>
                <a:cs typeface="Arial Narrow"/>
                <a:sym typeface="Arial Narrow"/>
              </a:rPr>
              <a:t>Excepteur</a:t>
            </a:r>
            <a:r>
              <a:rPr lang="en-US" sz="2990" b="0" i="0" u="none" strike="noStrike" cap="none" dirty="0">
                <a:solidFill>
                  <a:srgbClr val="333333"/>
                </a:solidFill>
                <a:latin typeface="Arial Narrow"/>
                <a:ea typeface="Arial Narrow"/>
                <a:cs typeface="Arial Narrow"/>
                <a:sym typeface="Arial Narrow"/>
              </a:rPr>
              <a:t> </a:t>
            </a:r>
            <a:r>
              <a:rPr lang="en-US" sz="2990" b="0" i="0" u="none" strike="noStrike" cap="none" dirty="0" err="1">
                <a:solidFill>
                  <a:srgbClr val="333333"/>
                </a:solidFill>
                <a:latin typeface="Arial Narrow"/>
                <a:ea typeface="Arial Narrow"/>
                <a:cs typeface="Arial Narrow"/>
                <a:sym typeface="Arial Narrow"/>
              </a:rPr>
              <a:t>sint</a:t>
            </a:r>
            <a:r>
              <a:rPr lang="en-US" sz="2990" b="0" i="0" u="none" strike="noStrike" cap="none" dirty="0">
                <a:solidFill>
                  <a:srgbClr val="333333"/>
                </a:solidFill>
                <a:latin typeface="Arial Narrow"/>
                <a:ea typeface="Arial Narrow"/>
                <a:cs typeface="Arial Narrow"/>
                <a:sym typeface="Arial Narrow"/>
              </a:rPr>
              <a:t> </a:t>
            </a:r>
            <a:r>
              <a:rPr lang="en-US" sz="2990" b="0" i="0" u="none" strike="noStrike" cap="none" dirty="0" err="1">
                <a:solidFill>
                  <a:srgbClr val="333333"/>
                </a:solidFill>
                <a:latin typeface="Arial Narrow"/>
                <a:ea typeface="Arial Narrow"/>
                <a:cs typeface="Arial Narrow"/>
                <a:sym typeface="Arial Narrow"/>
              </a:rPr>
              <a:t>occaecat</a:t>
            </a:r>
            <a:r>
              <a:rPr lang="en-US" sz="2990" b="0" i="0" u="none" strike="noStrike" cap="none" dirty="0">
                <a:solidFill>
                  <a:srgbClr val="333333"/>
                </a:solidFill>
                <a:latin typeface="Arial Narrow"/>
                <a:ea typeface="Arial Narrow"/>
                <a:cs typeface="Arial Narrow"/>
                <a:sym typeface="Arial Narrow"/>
              </a:rPr>
              <a:t> </a:t>
            </a:r>
            <a:r>
              <a:rPr lang="en-US" sz="2990" b="0" i="0" u="none" strike="noStrike" cap="none" dirty="0" err="1">
                <a:solidFill>
                  <a:srgbClr val="333333"/>
                </a:solidFill>
                <a:latin typeface="Arial Narrow"/>
                <a:ea typeface="Arial Narrow"/>
                <a:cs typeface="Arial Narrow"/>
                <a:sym typeface="Arial Narrow"/>
              </a:rPr>
              <a:t>cupidatat</a:t>
            </a:r>
            <a:r>
              <a:rPr lang="en-US" sz="2990" b="0" i="0" u="none" strike="noStrike" cap="none" dirty="0">
                <a:solidFill>
                  <a:srgbClr val="333333"/>
                </a:solidFill>
                <a:latin typeface="Arial Narrow"/>
                <a:ea typeface="Arial Narrow"/>
                <a:cs typeface="Arial Narrow"/>
                <a:sym typeface="Arial Narrow"/>
              </a:rPr>
              <a:t> non </a:t>
            </a:r>
            <a:r>
              <a:rPr lang="en-US" sz="2990" b="0" i="0" u="none" strike="noStrike" cap="none" dirty="0" err="1">
                <a:solidFill>
                  <a:srgbClr val="333333"/>
                </a:solidFill>
                <a:latin typeface="Arial Narrow"/>
                <a:ea typeface="Arial Narrow"/>
                <a:cs typeface="Arial Narrow"/>
                <a:sym typeface="Arial Narrow"/>
              </a:rPr>
              <a:t>proident</a:t>
            </a:r>
            <a:r>
              <a:rPr lang="en-US" sz="2990" b="0" i="0" u="none" strike="noStrike" cap="none" dirty="0">
                <a:solidFill>
                  <a:srgbClr val="333333"/>
                </a:solidFill>
                <a:latin typeface="Arial Narrow"/>
                <a:ea typeface="Arial Narrow"/>
                <a:cs typeface="Arial Narrow"/>
                <a:sym typeface="Arial Narrow"/>
              </a:rPr>
              <a:t>, sunt in culpa qui </a:t>
            </a:r>
            <a:r>
              <a:rPr lang="en-US" sz="2990" b="0" i="0" u="none" strike="noStrike" cap="none" dirty="0" err="1">
                <a:solidFill>
                  <a:srgbClr val="333333"/>
                </a:solidFill>
                <a:latin typeface="Arial Narrow"/>
                <a:ea typeface="Arial Narrow"/>
                <a:cs typeface="Arial Narrow"/>
                <a:sym typeface="Arial Narrow"/>
              </a:rPr>
              <a:t>officia</a:t>
            </a:r>
            <a:r>
              <a:rPr lang="en-US" sz="2990" b="0" i="0" u="none" strike="noStrike" cap="none" dirty="0">
                <a:solidFill>
                  <a:srgbClr val="333333"/>
                </a:solidFill>
                <a:latin typeface="Arial Narrow"/>
                <a:ea typeface="Arial Narrow"/>
                <a:cs typeface="Arial Narrow"/>
                <a:sym typeface="Arial Narrow"/>
              </a:rPr>
              <a:t> </a:t>
            </a:r>
            <a:r>
              <a:rPr lang="en-US" sz="2990" b="0" i="0" u="none" strike="noStrike" cap="none" dirty="0" err="1">
                <a:solidFill>
                  <a:srgbClr val="333333"/>
                </a:solidFill>
                <a:latin typeface="Arial Narrow"/>
                <a:ea typeface="Arial Narrow"/>
                <a:cs typeface="Arial Narrow"/>
                <a:sym typeface="Arial Narrow"/>
              </a:rPr>
              <a:t>deserunt</a:t>
            </a:r>
            <a:r>
              <a:rPr lang="en-US" sz="2990" b="0" i="0" u="none" strike="noStrike" cap="none" dirty="0">
                <a:solidFill>
                  <a:srgbClr val="333333"/>
                </a:solidFill>
                <a:latin typeface="Arial Narrow"/>
                <a:ea typeface="Arial Narrow"/>
                <a:cs typeface="Arial Narrow"/>
                <a:sym typeface="Arial Narrow"/>
              </a:rPr>
              <a:t> </a:t>
            </a:r>
            <a:r>
              <a:rPr lang="en-US" sz="2990" b="0" i="0" u="none" strike="noStrike" cap="none" dirty="0" err="1">
                <a:solidFill>
                  <a:srgbClr val="333333"/>
                </a:solidFill>
                <a:latin typeface="Arial Narrow"/>
                <a:ea typeface="Arial Narrow"/>
                <a:cs typeface="Arial Narrow"/>
                <a:sym typeface="Arial Narrow"/>
              </a:rPr>
              <a:t>mollit</a:t>
            </a:r>
            <a:r>
              <a:rPr lang="en-US" sz="2990" b="0" i="0" u="none" strike="noStrike" cap="none" dirty="0">
                <a:solidFill>
                  <a:srgbClr val="333333"/>
                </a:solidFill>
                <a:latin typeface="Arial Narrow"/>
                <a:ea typeface="Arial Narrow"/>
                <a:cs typeface="Arial Narrow"/>
                <a:sym typeface="Arial Narrow"/>
              </a:rPr>
              <a:t> </a:t>
            </a:r>
            <a:r>
              <a:rPr lang="en-US" sz="2990" b="0" i="0" u="none" strike="noStrike" cap="none" dirty="0" err="1">
                <a:solidFill>
                  <a:srgbClr val="333333"/>
                </a:solidFill>
                <a:latin typeface="Arial Narrow"/>
                <a:ea typeface="Arial Narrow"/>
                <a:cs typeface="Arial Narrow"/>
                <a:sym typeface="Arial Narrow"/>
              </a:rPr>
              <a:t>anim</a:t>
            </a:r>
            <a:r>
              <a:rPr lang="en-US" sz="2990" b="0" i="0" u="none" strike="noStrike" cap="none" dirty="0">
                <a:solidFill>
                  <a:srgbClr val="333333"/>
                </a:solidFill>
                <a:latin typeface="Arial Narrow"/>
                <a:ea typeface="Arial Narrow"/>
                <a:cs typeface="Arial Narrow"/>
                <a:sym typeface="Arial Narrow"/>
              </a:rPr>
              <a:t> id </a:t>
            </a:r>
            <a:r>
              <a:rPr lang="en-US" sz="2990" b="0" i="0" u="none" strike="noStrike" cap="none" dirty="0" err="1">
                <a:solidFill>
                  <a:srgbClr val="333333"/>
                </a:solidFill>
                <a:latin typeface="Arial Narrow"/>
                <a:ea typeface="Arial Narrow"/>
                <a:cs typeface="Arial Narrow"/>
                <a:sym typeface="Arial Narrow"/>
              </a:rPr>
              <a:t>est</a:t>
            </a:r>
            <a:r>
              <a:rPr lang="en-US" sz="2990" b="0" i="0" u="none" strike="noStrike" cap="none" dirty="0">
                <a:solidFill>
                  <a:srgbClr val="333333"/>
                </a:solidFill>
                <a:latin typeface="Arial Narrow"/>
                <a:ea typeface="Arial Narrow"/>
                <a:cs typeface="Arial Narrow"/>
                <a:sym typeface="Arial Narrow"/>
              </a:rPr>
              <a:t> </a:t>
            </a:r>
            <a:r>
              <a:rPr lang="en-US" sz="2990" b="0" i="0" u="none" strike="noStrike" cap="none" dirty="0" err="1">
                <a:solidFill>
                  <a:srgbClr val="333333"/>
                </a:solidFill>
                <a:latin typeface="Arial Narrow"/>
                <a:ea typeface="Arial Narrow"/>
                <a:cs typeface="Arial Narrow"/>
                <a:sym typeface="Arial Narrow"/>
              </a:rPr>
              <a:t>laborum</a:t>
            </a:r>
            <a:r>
              <a:rPr lang="en-US" sz="2990" b="0" i="0" u="none" strike="noStrike" cap="none" dirty="0">
                <a:solidFill>
                  <a:srgbClr val="333333"/>
                </a:solidFill>
                <a:latin typeface="Arial Narrow"/>
                <a:ea typeface="Arial Narrow"/>
                <a:cs typeface="Arial Narrow"/>
                <a:sym typeface="Arial Narrow"/>
              </a:rPr>
              <a:t>.</a:t>
            </a:r>
            <a:endParaRPr dirty="0"/>
          </a:p>
        </p:txBody>
      </p:sp>
      <p:sp>
        <p:nvSpPr>
          <p:cNvPr id="165" name="Google Shape;165;p1"/>
          <p:cNvSpPr txBox="1"/>
          <p:nvPr/>
        </p:nvSpPr>
        <p:spPr>
          <a:xfrm>
            <a:off x="1243497" y="18615384"/>
            <a:ext cx="8873067" cy="3119073"/>
          </a:xfrm>
          <a:prstGeom prst="rect">
            <a:avLst/>
          </a:prstGeom>
          <a:noFill/>
          <a:ln>
            <a:noFill/>
          </a:ln>
        </p:spPr>
        <p:txBody>
          <a:bodyPr spcFirstLastPara="1" wrap="square" lIns="406375" tIns="406375" rIns="406375" bIns="406375" anchor="t" anchorCtr="0">
            <a:spAutoFit/>
          </a:bodyPr>
          <a:lstStyle/>
          <a:p>
            <a:pPr marL="0" marR="0" lvl="0" indent="0" algn="l" rtl="0">
              <a:spcBef>
                <a:spcPts val="0"/>
              </a:spcBef>
              <a:spcAft>
                <a:spcPts val="0"/>
              </a:spcAft>
              <a:buNone/>
            </a:pPr>
            <a:r>
              <a:rPr lang="en-US" sz="2987" b="0" i="0" u="none" strike="noStrike" cap="none" dirty="0">
                <a:solidFill>
                  <a:schemeClr val="dk1"/>
                </a:solidFill>
                <a:latin typeface="Arial Narrow"/>
                <a:ea typeface="Arial Narrow"/>
                <a:cs typeface="Arial Narrow"/>
                <a:sym typeface="Arial Narrow"/>
              </a:rPr>
              <a:t>Lorem ipsum dolor sit </a:t>
            </a:r>
            <a:r>
              <a:rPr lang="en-US" sz="2987" b="0" i="0" u="none" strike="noStrike" cap="none" dirty="0" err="1">
                <a:solidFill>
                  <a:schemeClr val="dk1"/>
                </a:solidFill>
                <a:latin typeface="Arial Narrow"/>
                <a:ea typeface="Arial Narrow"/>
                <a:cs typeface="Arial Narrow"/>
                <a:sym typeface="Arial Narrow"/>
              </a:rPr>
              <a:t>amet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consectetur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adipiscing</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elit</a:t>
            </a:r>
            <a:r>
              <a:rPr lang="en-US" sz="2987" b="0" i="0" u="none" strike="noStrike" cap="none" dirty="0">
                <a:solidFill>
                  <a:schemeClr val="dk1"/>
                </a:solidFill>
                <a:latin typeface="Arial Narrow"/>
                <a:ea typeface="Arial Narrow"/>
                <a:cs typeface="Arial Narrow"/>
                <a:sym typeface="Arial Narrow"/>
              </a:rPr>
              <a:t>, sed do </a:t>
            </a:r>
            <a:r>
              <a:rPr lang="en-US" sz="2987" b="0" i="0" u="none" strike="noStrike" cap="none" dirty="0" err="1">
                <a:solidFill>
                  <a:schemeClr val="dk1"/>
                </a:solidFill>
                <a:latin typeface="Arial Narrow"/>
                <a:ea typeface="Arial Narrow"/>
                <a:cs typeface="Arial Narrow"/>
                <a:sym typeface="Arial Narrow"/>
              </a:rPr>
              <a:t>eiusmod</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tempor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incididunt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labore et dolore magna </a:t>
            </a:r>
            <a:r>
              <a:rPr lang="en-US" sz="2987" b="0" i="0" u="none" strike="noStrike" cap="none" dirty="0" err="1">
                <a:solidFill>
                  <a:schemeClr val="dk1"/>
                </a:solidFill>
                <a:latin typeface="Arial Narrow"/>
                <a:ea typeface="Arial Narrow"/>
                <a:cs typeface="Arial Narrow"/>
                <a:sym typeface="Arial Narrow"/>
              </a:rPr>
              <a:t>aliqua</a:t>
            </a:r>
            <a:r>
              <a:rPr lang="en-US" sz="2987" b="0" i="0" u="none" strike="noStrike" cap="none" dirty="0">
                <a:solidFill>
                  <a:schemeClr val="dk1"/>
                </a:solidFill>
                <a:latin typeface="Arial Narrow"/>
                <a:ea typeface="Arial Narrow"/>
                <a:cs typeface="Arial Narrow"/>
                <a:sym typeface="Arial Narrow"/>
              </a:rPr>
              <a:t>. Ut </a:t>
            </a:r>
            <a:r>
              <a:rPr lang="en-US" sz="2987" b="0" i="0" u="none" strike="noStrike" cap="none" dirty="0" err="1">
                <a:solidFill>
                  <a:schemeClr val="dk1"/>
                </a:solidFill>
                <a:latin typeface="Arial Narrow"/>
                <a:ea typeface="Arial Narrow"/>
                <a:cs typeface="Arial Narrow"/>
                <a:sym typeface="Arial Narrow"/>
              </a:rPr>
              <a:t>enim</a:t>
            </a:r>
            <a:r>
              <a:rPr lang="en-US" sz="2987" b="0" i="0" u="none" strike="noStrike" cap="none" dirty="0">
                <a:solidFill>
                  <a:schemeClr val="dk1"/>
                </a:solidFill>
                <a:latin typeface="Arial Narrow"/>
                <a:ea typeface="Arial Narrow"/>
                <a:cs typeface="Arial Narrow"/>
                <a:sym typeface="Arial Narrow"/>
              </a:rPr>
              <a:t> ad minim </a:t>
            </a:r>
            <a:r>
              <a:rPr lang="en-US" sz="2987" b="0" i="0" u="none" strike="noStrike" cap="none" dirty="0" err="1">
                <a:solidFill>
                  <a:schemeClr val="dk1"/>
                </a:solidFill>
                <a:latin typeface="Arial Narrow"/>
                <a:ea typeface="Arial Narrow"/>
                <a:cs typeface="Arial Narrow"/>
                <a:sym typeface="Arial Narrow"/>
              </a:rPr>
              <a:t>veniam</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quis</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nostrud</a:t>
            </a:r>
            <a:r>
              <a:rPr lang="en-US" sz="2987" b="0" i="0" u="none" strike="noStrike" cap="none" dirty="0">
                <a:solidFill>
                  <a:schemeClr val="dk1"/>
                </a:solidFill>
                <a:latin typeface="Arial Narrow"/>
                <a:ea typeface="Arial Narrow"/>
                <a:cs typeface="Arial Narrow"/>
                <a:sym typeface="Arial Narrow"/>
              </a:rPr>
              <a:t> exercitation </a:t>
            </a:r>
            <a:r>
              <a:rPr lang="en-US" sz="2987" b="0" i="0" u="none" strike="noStrike" cap="none" dirty="0" err="1">
                <a:solidFill>
                  <a:schemeClr val="dk1"/>
                </a:solidFill>
                <a:latin typeface="Arial Narrow"/>
                <a:ea typeface="Arial Narrow"/>
                <a:cs typeface="Arial Narrow"/>
                <a:sym typeface="Arial Narrow"/>
              </a:rPr>
              <a:t>ullamco</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laboris</a:t>
            </a:r>
            <a:r>
              <a:rPr lang="en-US" sz="2987" b="0" i="0" u="none" strike="noStrike" cap="none" dirty="0">
                <a:solidFill>
                  <a:schemeClr val="dk1"/>
                </a:solidFill>
                <a:latin typeface="Arial Narrow"/>
                <a:ea typeface="Arial Narrow"/>
                <a:cs typeface="Arial Narrow"/>
                <a:sym typeface="Arial Narrow"/>
              </a:rPr>
              <a:t> nisi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aliquip</a:t>
            </a:r>
            <a:r>
              <a:rPr lang="en-US" sz="2987" b="0" i="0" u="none" strike="noStrike" cap="none" dirty="0">
                <a:solidFill>
                  <a:schemeClr val="dk1"/>
                </a:solidFill>
                <a:latin typeface="Arial Narrow"/>
                <a:ea typeface="Arial Narrow"/>
                <a:cs typeface="Arial Narrow"/>
                <a:sym typeface="Arial Narrow"/>
              </a:rPr>
              <a:t> ex </a:t>
            </a:r>
            <a:r>
              <a:rPr lang="en-US" sz="2987" b="0" i="0" u="none" strike="noStrike" cap="none" dirty="0" err="1">
                <a:solidFill>
                  <a:schemeClr val="dk1"/>
                </a:solidFill>
                <a:latin typeface="Arial Narrow"/>
                <a:ea typeface="Arial Narrow"/>
                <a:cs typeface="Arial Narrow"/>
                <a:sym typeface="Arial Narrow"/>
              </a:rPr>
              <a:t>ea</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commodo</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consequat</a:t>
            </a:r>
            <a:r>
              <a:rPr lang="en-US" sz="2987" b="0" i="0" u="none" strike="noStrike" cap="none" dirty="0">
                <a:solidFill>
                  <a:schemeClr val="dk1"/>
                </a:solidFill>
                <a:latin typeface="Arial Narrow"/>
                <a:ea typeface="Arial Narrow"/>
                <a:cs typeface="Arial Narrow"/>
                <a:sym typeface="Arial Narrow"/>
              </a:rPr>
              <a:t>. </a:t>
            </a:r>
            <a:endParaRPr dirty="0"/>
          </a:p>
        </p:txBody>
      </p:sp>
      <p:sp>
        <p:nvSpPr>
          <p:cNvPr id="166" name="Google Shape;166;p1"/>
          <p:cNvSpPr txBox="1"/>
          <p:nvPr/>
        </p:nvSpPr>
        <p:spPr>
          <a:xfrm>
            <a:off x="1160457" y="24384124"/>
            <a:ext cx="8873067" cy="7256185"/>
          </a:xfrm>
          <a:prstGeom prst="rect">
            <a:avLst/>
          </a:prstGeom>
          <a:noFill/>
          <a:ln>
            <a:noFill/>
          </a:ln>
        </p:spPr>
        <p:txBody>
          <a:bodyPr spcFirstLastPara="1" wrap="square" lIns="406375" tIns="406375" rIns="406375" bIns="406375" anchor="t" anchorCtr="0">
            <a:spAutoFit/>
          </a:bodyPr>
          <a:lstStyle/>
          <a:p>
            <a:pPr marL="0" marR="0" lvl="0" indent="0" algn="l" rtl="0">
              <a:spcBef>
                <a:spcPts val="0"/>
              </a:spcBef>
              <a:spcAft>
                <a:spcPts val="0"/>
              </a:spcAft>
              <a:buNone/>
            </a:pPr>
            <a:r>
              <a:rPr lang="en-US" sz="2987" b="0" i="0" u="none" strike="noStrike" cap="none" dirty="0">
                <a:solidFill>
                  <a:schemeClr val="dk1"/>
                </a:solidFill>
                <a:latin typeface="Arial Narrow"/>
                <a:ea typeface="Arial Narrow"/>
                <a:cs typeface="Arial Narrow"/>
                <a:sym typeface="Arial Narrow"/>
              </a:rPr>
              <a:t>Lorem ipsum dolor sit </a:t>
            </a:r>
            <a:r>
              <a:rPr lang="en-US" sz="2987" b="0" i="0" u="none" strike="noStrike" cap="none" dirty="0" err="1">
                <a:solidFill>
                  <a:schemeClr val="dk1"/>
                </a:solidFill>
                <a:latin typeface="Arial Narrow"/>
                <a:ea typeface="Arial Narrow"/>
                <a:cs typeface="Arial Narrow"/>
                <a:sym typeface="Arial Narrow"/>
              </a:rPr>
              <a:t>amet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consectetur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adipiscing</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elit</a:t>
            </a:r>
            <a:r>
              <a:rPr lang="en-US" sz="2987" b="0" i="0" u="none" strike="noStrike" cap="none" dirty="0">
                <a:solidFill>
                  <a:schemeClr val="dk1"/>
                </a:solidFill>
                <a:latin typeface="Arial Narrow"/>
                <a:ea typeface="Arial Narrow"/>
                <a:cs typeface="Arial Narrow"/>
                <a:sym typeface="Arial Narrow"/>
              </a:rPr>
              <a:t>, sed do </a:t>
            </a:r>
            <a:r>
              <a:rPr lang="en-US" sz="2987" b="0" i="0" u="none" strike="noStrike" cap="none" dirty="0" err="1">
                <a:solidFill>
                  <a:schemeClr val="dk1"/>
                </a:solidFill>
                <a:latin typeface="Arial Narrow"/>
                <a:ea typeface="Arial Narrow"/>
                <a:cs typeface="Arial Narrow"/>
                <a:sym typeface="Arial Narrow"/>
              </a:rPr>
              <a:t>eiusmod</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tempor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incididunt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labore et dolore magna </a:t>
            </a:r>
            <a:r>
              <a:rPr lang="en-US" sz="2987" b="0" i="0" u="none" strike="noStrike" cap="none" dirty="0" err="1">
                <a:solidFill>
                  <a:schemeClr val="dk1"/>
                </a:solidFill>
                <a:latin typeface="Arial Narrow"/>
                <a:ea typeface="Arial Narrow"/>
                <a:cs typeface="Arial Narrow"/>
                <a:sym typeface="Arial Narrow"/>
              </a:rPr>
              <a:t>aliqua</a:t>
            </a:r>
            <a:r>
              <a:rPr lang="en-US" sz="2987" b="0" i="0" u="none" strike="noStrike" cap="none" dirty="0">
                <a:solidFill>
                  <a:schemeClr val="dk1"/>
                </a:solidFill>
                <a:latin typeface="Arial Narrow"/>
                <a:ea typeface="Arial Narrow"/>
                <a:cs typeface="Arial Narrow"/>
                <a:sym typeface="Arial Narrow"/>
              </a:rPr>
              <a:t>. Ut </a:t>
            </a:r>
            <a:r>
              <a:rPr lang="en-US" sz="2987" b="0" i="0" u="none" strike="noStrike" cap="none" dirty="0" err="1">
                <a:solidFill>
                  <a:schemeClr val="dk1"/>
                </a:solidFill>
                <a:latin typeface="Arial Narrow"/>
                <a:ea typeface="Arial Narrow"/>
                <a:cs typeface="Arial Narrow"/>
                <a:sym typeface="Arial Narrow"/>
              </a:rPr>
              <a:t>enim</a:t>
            </a:r>
            <a:r>
              <a:rPr lang="en-US" sz="2987" b="0" i="0" u="none" strike="noStrike" cap="none" dirty="0">
                <a:solidFill>
                  <a:schemeClr val="dk1"/>
                </a:solidFill>
                <a:latin typeface="Arial Narrow"/>
                <a:ea typeface="Arial Narrow"/>
                <a:cs typeface="Arial Narrow"/>
                <a:sym typeface="Arial Narrow"/>
              </a:rPr>
              <a:t> ad minim </a:t>
            </a:r>
            <a:r>
              <a:rPr lang="en-US" sz="2987" b="0" i="0" u="none" strike="noStrike" cap="none" dirty="0" err="1">
                <a:solidFill>
                  <a:schemeClr val="dk1"/>
                </a:solidFill>
                <a:latin typeface="Arial Narrow"/>
                <a:ea typeface="Arial Narrow"/>
                <a:cs typeface="Arial Narrow"/>
                <a:sym typeface="Arial Narrow"/>
              </a:rPr>
              <a:t>veniam</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quis</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nostrud</a:t>
            </a:r>
            <a:r>
              <a:rPr lang="en-US" sz="2987" b="0" i="0" u="none" strike="noStrike" cap="none" dirty="0">
                <a:solidFill>
                  <a:schemeClr val="dk1"/>
                </a:solidFill>
                <a:latin typeface="Arial Narrow"/>
                <a:ea typeface="Arial Narrow"/>
                <a:cs typeface="Arial Narrow"/>
                <a:sym typeface="Arial Narrow"/>
              </a:rPr>
              <a:t> exercitation </a:t>
            </a:r>
            <a:r>
              <a:rPr lang="en-US" sz="2987" b="0" i="0" u="none" strike="noStrike" cap="none" dirty="0" err="1">
                <a:solidFill>
                  <a:schemeClr val="dk1"/>
                </a:solidFill>
                <a:latin typeface="Arial Narrow"/>
                <a:ea typeface="Arial Narrow"/>
                <a:cs typeface="Arial Narrow"/>
                <a:sym typeface="Arial Narrow"/>
              </a:rPr>
              <a:t>ullamco</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laboris</a:t>
            </a:r>
            <a:r>
              <a:rPr lang="en-US" sz="2987" b="0" i="0" u="none" strike="noStrike" cap="none" dirty="0">
                <a:solidFill>
                  <a:schemeClr val="dk1"/>
                </a:solidFill>
                <a:latin typeface="Arial Narrow"/>
                <a:ea typeface="Arial Narrow"/>
                <a:cs typeface="Arial Narrow"/>
                <a:sym typeface="Arial Narrow"/>
              </a:rPr>
              <a:t> nisi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aliquip</a:t>
            </a:r>
            <a:r>
              <a:rPr lang="en-US" sz="2987" b="0" i="0" u="none" strike="noStrike" cap="none" dirty="0">
                <a:solidFill>
                  <a:schemeClr val="dk1"/>
                </a:solidFill>
                <a:latin typeface="Arial Narrow"/>
                <a:ea typeface="Arial Narrow"/>
                <a:cs typeface="Arial Narrow"/>
                <a:sym typeface="Arial Narrow"/>
              </a:rPr>
              <a:t> ex </a:t>
            </a:r>
            <a:r>
              <a:rPr lang="en-US" sz="2987" b="0" i="0" u="none" strike="noStrike" cap="none" dirty="0" err="1">
                <a:solidFill>
                  <a:schemeClr val="dk1"/>
                </a:solidFill>
                <a:latin typeface="Arial Narrow"/>
                <a:ea typeface="Arial Narrow"/>
                <a:cs typeface="Arial Narrow"/>
                <a:sym typeface="Arial Narrow"/>
              </a:rPr>
              <a:t>ea</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commodo</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consequat</a:t>
            </a:r>
            <a:r>
              <a:rPr lang="en-US" sz="2987" b="0" i="0" u="none" strike="noStrike" cap="none" dirty="0">
                <a:solidFill>
                  <a:schemeClr val="dk1"/>
                </a:solidFill>
                <a:latin typeface="Arial Narrow"/>
                <a:ea typeface="Arial Narrow"/>
                <a:cs typeface="Arial Narrow"/>
                <a:sym typeface="Arial Narrow"/>
              </a:rPr>
              <a:t>. </a:t>
            </a:r>
            <a:endParaRPr dirty="0"/>
          </a:p>
          <a:p>
            <a:pPr marL="0" marR="0" lvl="0" indent="0" algn="l" rtl="0">
              <a:spcBef>
                <a:spcPts val="0"/>
              </a:spcBef>
              <a:spcAft>
                <a:spcPts val="0"/>
              </a:spcAft>
              <a:buNone/>
            </a:pPr>
            <a:endParaRPr sz="2987" b="0" i="0" u="none" strike="noStrike" cap="none" dirty="0">
              <a:solidFill>
                <a:schemeClr val="dk1"/>
              </a:solidFill>
              <a:latin typeface="Arial Narrow"/>
              <a:ea typeface="Arial Narrow"/>
              <a:cs typeface="Arial Narrow"/>
              <a:sym typeface="Arial Narrow"/>
            </a:endParaRPr>
          </a:p>
          <a:p>
            <a:pPr marL="0" marR="0" lvl="0" indent="0" algn="l" rtl="0">
              <a:spcBef>
                <a:spcPts val="0"/>
              </a:spcBef>
              <a:spcAft>
                <a:spcPts val="0"/>
              </a:spcAft>
              <a:buNone/>
            </a:pPr>
            <a:r>
              <a:rPr lang="en-US" sz="2987" b="0" i="0" u="none" strike="noStrike" cap="none" dirty="0">
                <a:solidFill>
                  <a:schemeClr val="dk1"/>
                </a:solidFill>
                <a:latin typeface="Arial Narrow"/>
                <a:ea typeface="Arial Narrow"/>
                <a:cs typeface="Arial Narrow"/>
                <a:sym typeface="Arial Narrow"/>
              </a:rPr>
              <a:t>Lorem ipsum dolor sit </a:t>
            </a:r>
            <a:r>
              <a:rPr lang="en-US" sz="2987" b="0" i="0" u="none" strike="noStrike" cap="none" dirty="0" err="1">
                <a:solidFill>
                  <a:schemeClr val="dk1"/>
                </a:solidFill>
                <a:latin typeface="Arial Narrow"/>
                <a:ea typeface="Arial Narrow"/>
                <a:cs typeface="Arial Narrow"/>
                <a:sym typeface="Arial Narrow"/>
              </a:rPr>
              <a:t>amet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consectetur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adipiscing</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elit</a:t>
            </a:r>
            <a:r>
              <a:rPr lang="en-US" sz="2987" b="0" i="0" u="none" strike="noStrike" cap="none" dirty="0">
                <a:solidFill>
                  <a:schemeClr val="dk1"/>
                </a:solidFill>
                <a:latin typeface="Arial Narrow"/>
                <a:ea typeface="Arial Narrow"/>
                <a:cs typeface="Arial Narrow"/>
                <a:sym typeface="Arial Narrow"/>
              </a:rPr>
              <a:t>, sed do </a:t>
            </a:r>
            <a:r>
              <a:rPr lang="en-US" sz="2987" b="0" i="0" u="none" strike="noStrike" cap="none" dirty="0" err="1">
                <a:solidFill>
                  <a:schemeClr val="dk1"/>
                </a:solidFill>
                <a:latin typeface="Arial Narrow"/>
                <a:ea typeface="Arial Narrow"/>
                <a:cs typeface="Arial Narrow"/>
                <a:sym typeface="Arial Narrow"/>
              </a:rPr>
              <a:t>eiusmod</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tempor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incididunt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labore et dolore magna </a:t>
            </a:r>
            <a:r>
              <a:rPr lang="en-US" sz="2987" b="0" i="0" u="none" strike="noStrike" cap="none" dirty="0" err="1">
                <a:solidFill>
                  <a:schemeClr val="dk1"/>
                </a:solidFill>
                <a:latin typeface="Arial Narrow"/>
                <a:ea typeface="Arial Narrow"/>
                <a:cs typeface="Arial Narrow"/>
                <a:sym typeface="Arial Narrow"/>
              </a:rPr>
              <a:t>aliqua</a:t>
            </a:r>
            <a:r>
              <a:rPr lang="en-US" sz="2987" b="0" i="0" u="none" strike="noStrike" cap="none" dirty="0">
                <a:solidFill>
                  <a:schemeClr val="dk1"/>
                </a:solidFill>
                <a:latin typeface="Arial Narrow"/>
                <a:ea typeface="Arial Narrow"/>
                <a:cs typeface="Arial Narrow"/>
                <a:sym typeface="Arial Narrow"/>
              </a:rPr>
              <a:t>. Ut </a:t>
            </a:r>
            <a:r>
              <a:rPr lang="en-US" sz="2987" b="0" i="0" u="none" strike="noStrike" cap="none" dirty="0" err="1">
                <a:solidFill>
                  <a:schemeClr val="dk1"/>
                </a:solidFill>
                <a:latin typeface="Arial Narrow"/>
                <a:ea typeface="Arial Narrow"/>
                <a:cs typeface="Arial Narrow"/>
                <a:sym typeface="Arial Narrow"/>
              </a:rPr>
              <a:t>enim</a:t>
            </a:r>
            <a:r>
              <a:rPr lang="en-US" sz="2987" b="0" i="0" u="none" strike="noStrike" cap="none" dirty="0">
                <a:solidFill>
                  <a:schemeClr val="dk1"/>
                </a:solidFill>
                <a:latin typeface="Arial Narrow"/>
                <a:ea typeface="Arial Narrow"/>
                <a:cs typeface="Arial Narrow"/>
                <a:sym typeface="Arial Narrow"/>
              </a:rPr>
              <a:t> ad minim </a:t>
            </a:r>
            <a:r>
              <a:rPr lang="en-US" sz="2987" b="0" i="0" u="none" strike="noStrike" cap="none" dirty="0" err="1">
                <a:solidFill>
                  <a:schemeClr val="dk1"/>
                </a:solidFill>
                <a:latin typeface="Arial Narrow"/>
                <a:ea typeface="Arial Narrow"/>
                <a:cs typeface="Arial Narrow"/>
                <a:sym typeface="Arial Narrow"/>
              </a:rPr>
              <a:t>veniam</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quis</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nostrud</a:t>
            </a:r>
            <a:r>
              <a:rPr lang="en-US" sz="2987" b="0" i="0" u="none" strike="noStrike" cap="none" dirty="0">
                <a:solidFill>
                  <a:schemeClr val="dk1"/>
                </a:solidFill>
                <a:latin typeface="Arial Narrow"/>
                <a:ea typeface="Arial Narrow"/>
                <a:cs typeface="Arial Narrow"/>
                <a:sym typeface="Arial Narrow"/>
              </a:rPr>
              <a:t> exercitation </a:t>
            </a:r>
            <a:r>
              <a:rPr lang="en-US" sz="2987" b="0" i="0" u="none" strike="noStrike" cap="none" dirty="0" err="1">
                <a:solidFill>
                  <a:schemeClr val="dk1"/>
                </a:solidFill>
                <a:latin typeface="Arial Narrow"/>
                <a:ea typeface="Arial Narrow"/>
                <a:cs typeface="Arial Narrow"/>
                <a:sym typeface="Arial Narrow"/>
              </a:rPr>
              <a:t>ullamco</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laboris</a:t>
            </a:r>
            <a:r>
              <a:rPr lang="en-US" sz="2987" b="0" i="0" u="none" strike="noStrike" cap="none" dirty="0">
                <a:solidFill>
                  <a:schemeClr val="dk1"/>
                </a:solidFill>
                <a:latin typeface="Arial Narrow"/>
                <a:ea typeface="Arial Narrow"/>
                <a:cs typeface="Arial Narrow"/>
                <a:sym typeface="Arial Narrow"/>
              </a:rPr>
              <a:t> nisi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aliquip</a:t>
            </a:r>
            <a:r>
              <a:rPr lang="en-US" sz="2987" b="0" i="0" u="none" strike="noStrike" cap="none" dirty="0">
                <a:solidFill>
                  <a:schemeClr val="dk1"/>
                </a:solidFill>
                <a:latin typeface="Arial Narrow"/>
                <a:ea typeface="Arial Narrow"/>
                <a:cs typeface="Arial Narrow"/>
                <a:sym typeface="Arial Narrow"/>
              </a:rPr>
              <a:t> ex </a:t>
            </a:r>
            <a:r>
              <a:rPr lang="en-US" sz="2987" b="0" i="0" u="none" strike="noStrike" cap="none" dirty="0" err="1">
                <a:solidFill>
                  <a:schemeClr val="dk1"/>
                </a:solidFill>
                <a:latin typeface="Arial Narrow"/>
                <a:ea typeface="Arial Narrow"/>
                <a:cs typeface="Arial Narrow"/>
                <a:sym typeface="Arial Narrow"/>
              </a:rPr>
              <a:t>ea</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commodo</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consequat</a:t>
            </a:r>
            <a:r>
              <a:rPr lang="en-US" sz="2987" b="0" i="0" u="none" strike="noStrike" cap="none" dirty="0">
                <a:solidFill>
                  <a:schemeClr val="dk1"/>
                </a:solidFill>
                <a:latin typeface="Arial Narrow"/>
                <a:ea typeface="Arial Narrow"/>
                <a:cs typeface="Arial Narrow"/>
                <a:sym typeface="Arial Narrow"/>
              </a:rPr>
              <a:t>. Duis </a:t>
            </a:r>
            <a:r>
              <a:rPr lang="en-US" sz="2987" b="0" i="0" u="none" strike="noStrike" cap="none" dirty="0" err="1">
                <a:solidFill>
                  <a:schemeClr val="dk1"/>
                </a:solidFill>
                <a:latin typeface="Arial Narrow"/>
                <a:ea typeface="Arial Narrow"/>
                <a:cs typeface="Arial Narrow"/>
                <a:sym typeface="Arial Narrow"/>
              </a:rPr>
              <a:t>aute</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irure</a:t>
            </a:r>
            <a:r>
              <a:rPr lang="en-US" sz="2987" b="0" i="0" u="none" strike="noStrike" cap="none" dirty="0">
                <a:solidFill>
                  <a:schemeClr val="dk1"/>
                </a:solidFill>
                <a:latin typeface="Arial Narrow"/>
                <a:ea typeface="Arial Narrow"/>
                <a:cs typeface="Arial Narrow"/>
                <a:sym typeface="Arial Narrow"/>
              </a:rPr>
              <a:t> dolor in </a:t>
            </a:r>
            <a:r>
              <a:rPr lang="en-US" sz="2987" b="0" i="0" u="none" strike="noStrike" cap="none" dirty="0" err="1">
                <a:solidFill>
                  <a:schemeClr val="dk1"/>
                </a:solidFill>
                <a:latin typeface="Arial Narrow"/>
                <a:ea typeface="Arial Narrow"/>
                <a:cs typeface="Arial Narrow"/>
                <a:sym typeface="Arial Narrow"/>
              </a:rPr>
              <a:t>reprehenderit</a:t>
            </a:r>
            <a:r>
              <a:rPr lang="en-US" sz="2987" b="0" i="0" u="none" strike="noStrike" cap="none" dirty="0">
                <a:solidFill>
                  <a:schemeClr val="dk1"/>
                </a:solidFill>
                <a:latin typeface="Arial Narrow"/>
                <a:ea typeface="Arial Narrow"/>
                <a:cs typeface="Arial Narrow"/>
                <a:sym typeface="Arial Narrow"/>
              </a:rPr>
              <a:t> in </a:t>
            </a:r>
            <a:r>
              <a:rPr lang="en-US" sz="2987" b="0" i="0" u="none" strike="noStrike" cap="none" dirty="0" err="1">
                <a:solidFill>
                  <a:schemeClr val="dk1"/>
                </a:solidFill>
                <a:latin typeface="Arial Narrow"/>
                <a:ea typeface="Arial Narrow"/>
                <a:cs typeface="Arial Narrow"/>
                <a:sym typeface="Arial Narrow"/>
              </a:rPr>
              <a:t>voluptate</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velit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esse</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cillum</a:t>
            </a:r>
            <a:r>
              <a:rPr lang="en-US" sz="2987" b="0" i="0" u="none" strike="noStrike" cap="none" dirty="0">
                <a:solidFill>
                  <a:schemeClr val="dk1"/>
                </a:solidFill>
                <a:latin typeface="Arial Narrow"/>
                <a:ea typeface="Arial Narrow"/>
                <a:cs typeface="Arial Narrow"/>
                <a:sym typeface="Arial Narrow"/>
              </a:rPr>
              <a:t> dolore </a:t>
            </a:r>
            <a:r>
              <a:rPr lang="en-US" sz="2987" b="0" i="0" u="none" strike="noStrike" cap="none" dirty="0" err="1">
                <a:solidFill>
                  <a:schemeClr val="dk1"/>
                </a:solidFill>
                <a:latin typeface="Arial Narrow"/>
                <a:ea typeface="Arial Narrow"/>
                <a:cs typeface="Arial Narrow"/>
                <a:sym typeface="Arial Narrow"/>
              </a:rPr>
              <a:t>eu</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fugiat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nulla</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pariatur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Excepteur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sint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occaecat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cupidatat</a:t>
            </a:r>
            <a:r>
              <a:rPr lang="en-US" sz="2987" b="0" i="0" u="none" strike="noStrike" cap="none" dirty="0">
                <a:solidFill>
                  <a:schemeClr val="dk1"/>
                </a:solidFill>
                <a:latin typeface="Arial Narrow"/>
                <a:ea typeface="Arial Narrow"/>
                <a:cs typeface="Arial Narrow"/>
                <a:sym typeface="Arial Narrow"/>
              </a:rPr>
              <a:t> non </a:t>
            </a:r>
            <a:r>
              <a:rPr lang="en-US" sz="2987" b="0" i="0" u="none" strike="noStrike" cap="none" dirty="0" err="1">
                <a:solidFill>
                  <a:schemeClr val="dk1"/>
                </a:solidFill>
                <a:latin typeface="Arial Narrow"/>
                <a:ea typeface="Arial Narrow"/>
                <a:cs typeface="Arial Narrow"/>
                <a:sym typeface="Arial Narrow"/>
              </a:rPr>
              <a:t>proident</a:t>
            </a:r>
            <a:r>
              <a:rPr lang="en-US" sz="2987" b="0" i="0" u="none" strike="noStrike" cap="none" dirty="0">
                <a:solidFill>
                  <a:schemeClr val="dk1"/>
                </a:solidFill>
                <a:latin typeface="Arial Narrow"/>
                <a:ea typeface="Arial Narrow"/>
                <a:cs typeface="Arial Narrow"/>
                <a:sym typeface="Arial Narrow"/>
              </a:rPr>
              <a:t>, sunt in culpa qui </a:t>
            </a:r>
            <a:r>
              <a:rPr lang="en-US" sz="2987" b="0" i="0" u="none" strike="noStrike" cap="none" dirty="0" err="1">
                <a:solidFill>
                  <a:schemeClr val="dk1"/>
                </a:solidFill>
                <a:latin typeface="Arial Narrow"/>
                <a:ea typeface="Arial Narrow"/>
                <a:cs typeface="Arial Narrow"/>
                <a:sym typeface="Arial Narrow"/>
              </a:rPr>
              <a:t>officia</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deserunt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mollit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anim</a:t>
            </a:r>
            <a:r>
              <a:rPr lang="en-US" sz="2987" b="0" i="0" u="none" strike="noStrike" cap="none" dirty="0">
                <a:solidFill>
                  <a:schemeClr val="dk1"/>
                </a:solidFill>
                <a:latin typeface="Arial Narrow"/>
                <a:ea typeface="Arial Narrow"/>
                <a:cs typeface="Arial Narrow"/>
                <a:sym typeface="Arial Narrow"/>
              </a:rPr>
              <a:t> id </a:t>
            </a:r>
            <a:r>
              <a:rPr lang="en-US" sz="2987" b="0" i="0" u="none" strike="noStrike" cap="none" dirty="0" err="1">
                <a:solidFill>
                  <a:schemeClr val="dk1"/>
                </a:solidFill>
                <a:latin typeface="Arial Narrow"/>
                <a:ea typeface="Arial Narrow"/>
                <a:cs typeface="Arial Narrow"/>
                <a:sym typeface="Arial Narrow"/>
              </a:rPr>
              <a:t>est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laborum</a:t>
            </a:r>
            <a:r>
              <a:rPr lang="en-US" sz="2987" b="0" i="0" u="none" strike="noStrike" cap="none" dirty="0">
                <a:solidFill>
                  <a:schemeClr val="dk1"/>
                </a:solidFill>
                <a:latin typeface="Arial Narrow"/>
                <a:ea typeface="Arial Narrow"/>
                <a:cs typeface="Arial Narrow"/>
                <a:sym typeface="Arial Narrow"/>
              </a:rPr>
              <a:t>.</a:t>
            </a:r>
            <a:endParaRPr dirty="0"/>
          </a:p>
        </p:txBody>
      </p:sp>
      <p:pic>
        <p:nvPicPr>
          <p:cNvPr id="167" name="Google Shape;167;p1" descr="eds_hf.png"/>
          <p:cNvPicPr preferRelativeResize="0"/>
          <p:nvPr/>
        </p:nvPicPr>
        <p:blipFill rotWithShape="1">
          <a:blip r:embed="rId3">
            <a:alphaModFix/>
          </a:blip>
          <a:srcRect/>
          <a:stretch/>
        </p:blipFill>
        <p:spPr>
          <a:xfrm>
            <a:off x="12247666" y="26531501"/>
            <a:ext cx="3422227" cy="1906693"/>
          </a:xfrm>
          <a:prstGeom prst="rect">
            <a:avLst/>
          </a:prstGeom>
          <a:noFill/>
          <a:ln>
            <a:noFill/>
          </a:ln>
        </p:spPr>
      </p:pic>
      <p:pic>
        <p:nvPicPr>
          <p:cNvPr id="168" name="Google Shape;168;p1" descr="eds_quant.png"/>
          <p:cNvPicPr preferRelativeResize="0"/>
          <p:nvPr/>
        </p:nvPicPr>
        <p:blipFill rotWithShape="1">
          <a:blip r:embed="rId4">
            <a:alphaModFix/>
          </a:blip>
          <a:srcRect/>
          <a:stretch/>
        </p:blipFill>
        <p:spPr>
          <a:xfrm>
            <a:off x="17608276" y="26552007"/>
            <a:ext cx="2272453" cy="1358053"/>
          </a:xfrm>
          <a:prstGeom prst="rect">
            <a:avLst/>
          </a:prstGeom>
          <a:noFill/>
          <a:ln>
            <a:noFill/>
          </a:ln>
        </p:spPr>
      </p:pic>
      <p:sp>
        <p:nvSpPr>
          <p:cNvPr id="169" name="Google Shape;169;p1"/>
          <p:cNvSpPr txBox="1"/>
          <p:nvPr/>
        </p:nvSpPr>
        <p:spPr>
          <a:xfrm>
            <a:off x="22744853" y="13995402"/>
            <a:ext cx="8873067" cy="3119091"/>
          </a:xfrm>
          <a:prstGeom prst="rect">
            <a:avLst/>
          </a:prstGeom>
          <a:noFill/>
          <a:ln>
            <a:noFill/>
          </a:ln>
        </p:spPr>
        <p:txBody>
          <a:bodyPr spcFirstLastPara="1" wrap="square" lIns="406375" tIns="406375" rIns="406375" bIns="406375" anchor="t" anchorCtr="0">
            <a:spAutoFit/>
          </a:bodyPr>
          <a:lstStyle/>
          <a:p>
            <a:pPr marL="0" marR="0" lvl="0" indent="0" algn="l" rtl="0">
              <a:spcBef>
                <a:spcPts val="0"/>
              </a:spcBef>
              <a:spcAft>
                <a:spcPts val="0"/>
              </a:spcAft>
              <a:buNone/>
            </a:pPr>
            <a:r>
              <a:rPr lang="en-US" sz="2987" b="0" i="0" u="none" strike="noStrike" cap="none" dirty="0">
                <a:solidFill>
                  <a:schemeClr val="dk1"/>
                </a:solidFill>
                <a:latin typeface="Arial Narrow"/>
                <a:ea typeface="Arial Narrow"/>
                <a:cs typeface="Arial Narrow"/>
                <a:sym typeface="Arial Narrow"/>
              </a:rPr>
              <a:t>Lorem ipsum dolor sit </a:t>
            </a:r>
            <a:r>
              <a:rPr lang="en-US" sz="2987" b="0" i="0" u="none" strike="noStrike" cap="none" dirty="0" err="1">
                <a:solidFill>
                  <a:schemeClr val="dk1"/>
                </a:solidFill>
                <a:latin typeface="Arial Narrow"/>
                <a:ea typeface="Arial Narrow"/>
                <a:cs typeface="Arial Narrow"/>
                <a:sym typeface="Arial Narrow"/>
              </a:rPr>
              <a:t>amet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consectetur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adipiscing</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elit</a:t>
            </a:r>
            <a:r>
              <a:rPr lang="en-US" sz="2987" b="0" i="0" u="none" strike="noStrike" cap="none" dirty="0">
                <a:solidFill>
                  <a:schemeClr val="dk1"/>
                </a:solidFill>
                <a:latin typeface="Arial Narrow"/>
                <a:ea typeface="Arial Narrow"/>
                <a:cs typeface="Arial Narrow"/>
                <a:sym typeface="Arial Narrow"/>
              </a:rPr>
              <a:t>, sed do </a:t>
            </a:r>
            <a:r>
              <a:rPr lang="en-US" sz="2987" b="0" i="0" u="none" strike="noStrike" cap="none" dirty="0" err="1">
                <a:solidFill>
                  <a:schemeClr val="dk1"/>
                </a:solidFill>
                <a:latin typeface="Arial Narrow"/>
                <a:ea typeface="Arial Narrow"/>
                <a:cs typeface="Arial Narrow"/>
                <a:sym typeface="Arial Narrow"/>
              </a:rPr>
              <a:t>eiusmod</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tempor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incididunt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labore et dolore magna </a:t>
            </a:r>
            <a:r>
              <a:rPr lang="en-US" sz="2987" b="0" i="0" u="none" strike="noStrike" cap="none" dirty="0" err="1">
                <a:solidFill>
                  <a:schemeClr val="dk1"/>
                </a:solidFill>
                <a:latin typeface="Arial Narrow"/>
                <a:ea typeface="Arial Narrow"/>
                <a:cs typeface="Arial Narrow"/>
                <a:sym typeface="Arial Narrow"/>
              </a:rPr>
              <a:t>aliqua</a:t>
            </a:r>
            <a:r>
              <a:rPr lang="en-US" sz="2987" b="0" i="0" u="none" strike="noStrike" cap="none" dirty="0">
                <a:solidFill>
                  <a:schemeClr val="dk1"/>
                </a:solidFill>
                <a:latin typeface="Arial Narrow"/>
                <a:ea typeface="Arial Narrow"/>
                <a:cs typeface="Arial Narrow"/>
                <a:sym typeface="Arial Narrow"/>
              </a:rPr>
              <a:t>. Ut </a:t>
            </a:r>
            <a:r>
              <a:rPr lang="en-US" sz="2987" b="0" i="0" u="none" strike="noStrike" cap="none" dirty="0" err="1">
                <a:solidFill>
                  <a:schemeClr val="dk1"/>
                </a:solidFill>
                <a:latin typeface="Arial Narrow"/>
                <a:ea typeface="Arial Narrow"/>
                <a:cs typeface="Arial Narrow"/>
                <a:sym typeface="Arial Narrow"/>
              </a:rPr>
              <a:t>enim</a:t>
            </a:r>
            <a:r>
              <a:rPr lang="en-US" sz="2987" b="0" i="0" u="none" strike="noStrike" cap="none" dirty="0">
                <a:solidFill>
                  <a:schemeClr val="dk1"/>
                </a:solidFill>
                <a:latin typeface="Arial Narrow"/>
                <a:ea typeface="Arial Narrow"/>
                <a:cs typeface="Arial Narrow"/>
                <a:sym typeface="Arial Narrow"/>
              </a:rPr>
              <a:t> ad minim </a:t>
            </a:r>
            <a:r>
              <a:rPr lang="en-US" sz="2987" b="0" i="0" u="none" strike="noStrike" cap="none" dirty="0" err="1">
                <a:solidFill>
                  <a:schemeClr val="dk1"/>
                </a:solidFill>
                <a:latin typeface="Arial Narrow"/>
                <a:ea typeface="Arial Narrow"/>
                <a:cs typeface="Arial Narrow"/>
                <a:sym typeface="Arial Narrow"/>
              </a:rPr>
              <a:t>veniam</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quis</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nostrud</a:t>
            </a:r>
            <a:r>
              <a:rPr lang="en-US" sz="2987" b="0" i="0" u="none" strike="noStrike" cap="none" dirty="0">
                <a:solidFill>
                  <a:schemeClr val="dk1"/>
                </a:solidFill>
                <a:latin typeface="Arial Narrow"/>
                <a:ea typeface="Arial Narrow"/>
                <a:cs typeface="Arial Narrow"/>
                <a:sym typeface="Arial Narrow"/>
              </a:rPr>
              <a:t> exercitation </a:t>
            </a:r>
            <a:r>
              <a:rPr lang="en-US" sz="2987" b="0" i="0" u="none" strike="noStrike" cap="none" dirty="0" err="1">
                <a:solidFill>
                  <a:schemeClr val="dk1"/>
                </a:solidFill>
                <a:latin typeface="Arial Narrow"/>
                <a:ea typeface="Arial Narrow"/>
                <a:cs typeface="Arial Narrow"/>
                <a:sym typeface="Arial Narrow"/>
              </a:rPr>
              <a:t>ullamco</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laboris</a:t>
            </a:r>
            <a:r>
              <a:rPr lang="en-US" sz="2987" b="0" i="0" u="none" strike="noStrike" cap="none" dirty="0">
                <a:solidFill>
                  <a:schemeClr val="dk1"/>
                </a:solidFill>
                <a:latin typeface="Arial Narrow"/>
                <a:ea typeface="Arial Narrow"/>
                <a:cs typeface="Arial Narrow"/>
                <a:sym typeface="Arial Narrow"/>
              </a:rPr>
              <a:t> nisi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aliquip</a:t>
            </a:r>
            <a:r>
              <a:rPr lang="en-US" sz="2987" b="0" i="0" u="none" strike="noStrike" cap="none" dirty="0">
                <a:solidFill>
                  <a:schemeClr val="dk1"/>
                </a:solidFill>
                <a:latin typeface="Arial Narrow"/>
                <a:ea typeface="Arial Narrow"/>
                <a:cs typeface="Arial Narrow"/>
                <a:sym typeface="Arial Narrow"/>
              </a:rPr>
              <a:t> ex </a:t>
            </a:r>
            <a:r>
              <a:rPr lang="en-US" sz="2987" b="0" i="0" u="none" strike="noStrike" cap="none" dirty="0" err="1">
                <a:solidFill>
                  <a:schemeClr val="dk1"/>
                </a:solidFill>
                <a:latin typeface="Arial Narrow"/>
                <a:ea typeface="Arial Narrow"/>
                <a:cs typeface="Arial Narrow"/>
                <a:sym typeface="Arial Narrow"/>
              </a:rPr>
              <a:t>ea</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commodo</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consequat</a:t>
            </a:r>
            <a:r>
              <a:rPr lang="en-US" sz="2987" b="0" i="0" u="none" strike="noStrike" cap="none" dirty="0">
                <a:solidFill>
                  <a:schemeClr val="dk1"/>
                </a:solidFill>
                <a:latin typeface="Arial Narrow"/>
                <a:ea typeface="Arial Narrow"/>
                <a:cs typeface="Arial Narrow"/>
                <a:sym typeface="Arial Narrow"/>
              </a:rPr>
              <a:t>. </a:t>
            </a:r>
            <a:endParaRPr dirty="0"/>
          </a:p>
        </p:txBody>
      </p:sp>
      <p:sp>
        <p:nvSpPr>
          <p:cNvPr id="170" name="Google Shape;170;p1"/>
          <p:cNvSpPr txBox="1"/>
          <p:nvPr/>
        </p:nvSpPr>
        <p:spPr>
          <a:xfrm>
            <a:off x="11911214" y="28693430"/>
            <a:ext cx="8873067" cy="3119091"/>
          </a:xfrm>
          <a:prstGeom prst="rect">
            <a:avLst/>
          </a:prstGeom>
          <a:noFill/>
          <a:ln>
            <a:noFill/>
          </a:ln>
        </p:spPr>
        <p:txBody>
          <a:bodyPr spcFirstLastPara="1" wrap="square" lIns="406375" tIns="406375" rIns="406375" bIns="406375" anchor="t" anchorCtr="0">
            <a:spAutoFit/>
          </a:bodyPr>
          <a:lstStyle/>
          <a:p>
            <a:pPr marL="0" marR="0" lvl="0" indent="0" algn="l" rtl="0">
              <a:spcBef>
                <a:spcPts val="0"/>
              </a:spcBef>
              <a:spcAft>
                <a:spcPts val="0"/>
              </a:spcAft>
              <a:buNone/>
            </a:pPr>
            <a:r>
              <a:rPr lang="en-US" sz="2987" b="0" i="0" u="none" strike="noStrike" cap="none" dirty="0">
                <a:solidFill>
                  <a:schemeClr val="dk1"/>
                </a:solidFill>
                <a:latin typeface="Arial Narrow"/>
                <a:ea typeface="Arial Narrow"/>
                <a:cs typeface="Arial Narrow"/>
                <a:sym typeface="Arial Narrow"/>
              </a:rPr>
              <a:t>Lorem ipsum dolor sit </a:t>
            </a:r>
            <a:r>
              <a:rPr lang="en-US" sz="2987" b="0" i="0" u="none" strike="noStrike" cap="none" dirty="0" err="1">
                <a:solidFill>
                  <a:schemeClr val="dk1"/>
                </a:solidFill>
                <a:latin typeface="Arial Narrow"/>
                <a:ea typeface="Arial Narrow"/>
                <a:cs typeface="Arial Narrow"/>
                <a:sym typeface="Arial Narrow"/>
              </a:rPr>
              <a:t>amet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consectetur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adipiscing</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elit</a:t>
            </a:r>
            <a:r>
              <a:rPr lang="en-US" sz="2987" b="0" i="0" u="none" strike="noStrike" cap="none" dirty="0">
                <a:solidFill>
                  <a:schemeClr val="dk1"/>
                </a:solidFill>
                <a:latin typeface="Arial Narrow"/>
                <a:ea typeface="Arial Narrow"/>
                <a:cs typeface="Arial Narrow"/>
                <a:sym typeface="Arial Narrow"/>
              </a:rPr>
              <a:t>, sed do </a:t>
            </a:r>
            <a:r>
              <a:rPr lang="en-US" sz="2987" b="0" i="0" u="none" strike="noStrike" cap="none" dirty="0" err="1">
                <a:solidFill>
                  <a:schemeClr val="dk1"/>
                </a:solidFill>
                <a:latin typeface="Arial Narrow"/>
                <a:ea typeface="Arial Narrow"/>
                <a:cs typeface="Arial Narrow"/>
                <a:sym typeface="Arial Narrow"/>
              </a:rPr>
              <a:t>eiusmod</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tempor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incididunt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labore et dolore magna </a:t>
            </a:r>
            <a:r>
              <a:rPr lang="en-US" sz="2987" b="0" i="0" u="none" strike="noStrike" cap="none" dirty="0" err="1">
                <a:solidFill>
                  <a:schemeClr val="dk1"/>
                </a:solidFill>
                <a:latin typeface="Arial Narrow"/>
                <a:ea typeface="Arial Narrow"/>
                <a:cs typeface="Arial Narrow"/>
                <a:sym typeface="Arial Narrow"/>
              </a:rPr>
              <a:t>aliqua</a:t>
            </a:r>
            <a:r>
              <a:rPr lang="en-US" sz="2987" b="0" i="0" u="none" strike="noStrike" cap="none" dirty="0">
                <a:solidFill>
                  <a:schemeClr val="dk1"/>
                </a:solidFill>
                <a:latin typeface="Arial Narrow"/>
                <a:ea typeface="Arial Narrow"/>
                <a:cs typeface="Arial Narrow"/>
                <a:sym typeface="Arial Narrow"/>
              </a:rPr>
              <a:t>. Ut </a:t>
            </a:r>
            <a:r>
              <a:rPr lang="en-US" sz="2987" b="0" i="0" u="none" strike="noStrike" cap="none" dirty="0" err="1">
                <a:solidFill>
                  <a:schemeClr val="dk1"/>
                </a:solidFill>
                <a:latin typeface="Arial Narrow"/>
                <a:ea typeface="Arial Narrow"/>
                <a:cs typeface="Arial Narrow"/>
                <a:sym typeface="Arial Narrow"/>
              </a:rPr>
              <a:t>enim</a:t>
            </a:r>
            <a:r>
              <a:rPr lang="en-US" sz="2987" b="0" i="0" u="none" strike="noStrike" cap="none" dirty="0">
                <a:solidFill>
                  <a:schemeClr val="dk1"/>
                </a:solidFill>
                <a:latin typeface="Arial Narrow"/>
                <a:ea typeface="Arial Narrow"/>
                <a:cs typeface="Arial Narrow"/>
                <a:sym typeface="Arial Narrow"/>
              </a:rPr>
              <a:t> ad minim </a:t>
            </a:r>
            <a:r>
              <a:rPr lang="en-US" sz="2987" b="0" i="0" u="none" strike="noStrike" cap="none" dirty="0" err="1">
                <a:solidFill>
                  <a:schemeClr val="dk1"/>
                </a:solidFill>
                <a:latin typeface="Arial Narrow"/>
                <a:ea typeface="Arial Narrow"/>
                <a:cs typeface="Arial Narrow"/>
                <a:sym typeface="Arial Narrow"/>
              </a:rPr>
              <a:t>veniam</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quis</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nostrud</a:t>
            </a:r>
            <a:r>
              <a:rPr lang="en-US" sz="2987" b="0" i="0" u="none" strike="noStrike" cap="none" dirty="0">
                <a:solidFill>
                  <a:schemeClr val="dk1"/>
                </a:solidFill>
                <a:latin typeface="Arial Narrow"/>
                <a:ea typeface="Arial Narrow"/>
                <a:cs typeface="Arial Narrow"/>
                <a:sym typeface="Arial Narrow"/>
              </a:rPr>
              <a:t> exercitation </a:t>
            </a:r>
            <a:r>
              <a:rPr lang="en-US" sz="2987" b="0" i="0" u="none" strike="noStrike" cap="none" dirty="0" err="1">
                <a:solidFill>
                  <a:schemeClr val="dk1"/>
                </a:solidFill>
                <a:latin typeface="Arial Narrow"/>
                <a:ea typeface="Arial Narrow"/>
                <a:cs typeface="Arial Narrow"/>
                <a:sym typeface="Arial Narrow"/>
              </a:rPr>
              <a:t>ullamco</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laboris</a:t>
            </a:r>
            <a:r>
              <a:rPr lang="en-US" sz="2987" b="0" i="0" u="none" strike="noStrike" cap="none" dirty="0">
                <a:solidFill>
                  <a:schemeClr val="dk1"/>
                </a:solidFill>
                <a:latin typeface="Arial Narrow"/>
                <a:ea typeface="Arial Narrow"/>
                <a:cs typeface="Arial Narrow"/>
                <a:sym typeface="Arial Narrow"/>
              </a:rPr>
              <a:t> nisi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aliquip</a:t>
            </a:r>
            <a:r>
              <a:rPr lang="en-US" sz="2987" b="0" i="0" u="none" strike="noStrike" cap="none" dirty="0">
                <a:solidFill>
                  <a:schemeClr val="dk1"/>
                </a:solidFill>
                <a:latin typeface="Arial Narrow"/>
                <a:ea typeface="Arial Narrow"/>
                <a:cs typeface="Arial Narrow"/>
                <a:sym typeface="Arial Narrow"/>
              </a:rPr>
              <a:t> ex </a:t>
            </a:r>
            <a:r>
              <a:rPr lang="en-US" sz="2987" b="0" i="0" u="none" strike="noStrike" cap="none" dirty="0" err="1">
                <a:solidFill>
                  <a:schemeClr val="dk1"/>
                </a:solidFill>
                <a:latin typeface="Arial Narrow"/>
                <a:ea typeface="Arial Narrow"/>
                <a:cs typeface="Arial Narrow"/>
                <a:sym typeface="Arial Narrow"/>
              </a:rPr>
              <a:t>ea</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commodo</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consequat</a:t>
            </a:r>
            <a:r>
              <a:rPr lang="en-US" sz="2987" b="0" i="0" u="none" strike="noStrike" cap="none" dirty="0">
                <a:solidFill>
                  <a:schemeClr val="dk1"/>
                </a:solidFill>
                <a:latin typeface="Arial Narrow"/>
                <a:ea typeface="Arial Narrow"/>
                <a:cs typeface="Arial Narrow"/>
                <a:sym typeface="Arial Narrow"/>
              </a:rPr>
              <a:t>. </a:t>
            </a:r>
            <a:endParaRPr dirty="0"/>
          </a:p>
        </p:txBody>
      </p:sp>
      <p:pic>
        <p:nvPicPr>
          <p:cNvPr id="171" name="Google Shape;171;p1" descr="HfO_cv.png"/>
          <p:cNvPicPr preferRelativeResize="0"/>
          <p:nvPr/>
        </p:nvPicPr>
        <p:blipFill rotWithShape="1">
          <a:blip r:embed="rId5">
            <a:alphaModFix/>
          </a:blip>
          <a:srcRect/>
          <a:stretch/>
        </p:blipFill>
        <p:spPr>
          <a:xfrm>
            <a:off x="24881840" y="16778277"/>
            <a:ext cx="4248573" cy="2081107"/>
          </a:xfrm>
          <a:prstGeom prst="rect">
            <a:avLst/>
          </a:prstGeom>
          <a:noFill/>
          <a:ln>
            <a:noFill/>
          </a:ln>
        </p:spPr>
      </p:pic>
      <p:sp>
        <p:nvSpPr>
          <p:cNvPr id="172" name="Google Shape;172;p1"/>
          <p:cNvSpPr txBox="1"/>
          <p:nvPr/>
        </p:nvSpPr>
        <p:spPr>
          <a:xfrm>
            <a:off x="1160458" y="21734457"/>
            <a:ext cx="8873067" cy="3119091"/>
          </a:xfrm>
          <a:prstGeom prst="rect">
            <a:avLst/>
          </a:prstGeom>
          <a:noFill/>
          <a:ln>
            <a:noFill/>
          </a:ln>
        </p:spPr>
        <p:txBody>
          <a:bodyPr spcFirstLastPara="1" wrap="square" lIns="406375" tIns="406375" rIns="406375" bIns="406375" anchor="t" anchorCtr="0">
            <a:spAutoFit/>
          </a:bodyPr>
          <a:lstStyle/>
          <a:p>
            <a:pPr marL="0" marR="0" lvl="0" indent="0" algn="l" rtl="0">
              <a:spcBef>
                <a:spcPts val="0"/>
              </a:spcBef>
              <a:spcAft>
                <a:spcPts val="0"/>
              </a:spcAft>
              <a:buNone/>
            </a:pPr>
            <a:r>
              <a:rPr lang="en-US" sz="2987" b="0" i="0" u="none" strike="noStrike" cap="none" dirty="0">
                <a:solidFill>
                  <a:schemeClr val="dk1"/>
                </a:solidFill>
                <a:latin typeface="Arial Narrow"/>
                <a:ea typeface="Arial Narrow"/>
                <a:cs typeface="Arial Narrow"/>
                <a:sym typeface="Arial Narrow"/>
              </a:rPr>
              <a:t>Lorem ipsum dolor sit </a:t>
            </a:r>
            <a:r>
              <a:rPr lang="en-US" sz="2987" b="0" i="0" u="none" strike="noStrike" cap="none" dirty="0" err="1">
                <a:solidFill>
                  <a:schemeClr val="dk1"/>
                </a:solidFill>
                <a:latin typeface="Arial Narrow"/>
                <a:ea typeface="Arial Narrow"/>
                <a:cs typeface="Arial Narrow"/>
                <a:sym typeface="Arial Narrow"/>
              </a:rPr>
              <a:t>amet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consectetur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adipiscing</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elit</a:t>
            </a:r>
            <a:r>
              <a:rPr lang="en-US" sz="2987" b="0" i="0" u="none" strike="noStrike" cap="none" dirty="0">
                <a:solidFill>
                  <a:schemeClr val="dk1"/>
                </a:solidFill>
                <a:latin typeface="Arial Narrow"/>
                <a:ea typeface="Arial Narrow"/>
                <a:cs typeface="Arial Narrow"/>
                <a:sym typeface="Arial Narrow"/>
              </a:rPr>
              <a:t>, sed do </a:t>
            </a:r>
            <a:r>
              <a:rPr lang="en-US" sz="2987" b="0" i="0" u="none" strike="noStrike" cap="none" dirty="0" err="1">
                <a:solidFill>
                  <a:schemeClr val="dk1"/>
                </a:solidFill>
                <a:latin typeface="Arial Narrow"/>
                <a:ea typeface="Arial Narrow"/>
                <a:cs typeface="Arial Narrow"/>
                <a:sym typeface="Arial Narrow"/>
              </a:rPr>
              <a:t>eiusmod</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tempor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incididunt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labore et dolore magna </a:t>
            </a:r>
            <a:r>
              <a:rPr lang="en-US" sz="2987" b="0" i="0" u="none" strike="noStrike" cap="none" dirty="0" err="1">
                <a:solidFill>
                  <a:schemeClr val="dk1"/>
                </a:solidFill>
                <a:latin typeface="Arial Narrow"/>
                <a:ea typeface="Arial Narrow"/>
                <a:cs typeface="Arial Narrow"/>
                <a:sym typeface="Arial Narrow"/>
              </a:rPr>
              <a:t>aliqua</a:t>
            </a:r>
            <a:r>
              <a:rPr lang="en-US" sz="2987" b="0" i="0" u="none" strike="noStrike" cap="none" dirty="0">
                <a:solidFill>
                  <a:schemeClr val="dk1"/>
                </a:solidFill>
                <a:latin typeface="Arial Narrow"/>
                <a:ea typeface="Arial Narrow"/>
                <a:cs typeface="Arial Narrow"/>
                <a:sym typeface="Arial Narrow"/>
              </a:rPr>
              <a:t>. Ut </a:t>
            </a:r>
            <a:r>
              <a:rPr lang="en-US" sz="2987" b="0" i="0" u="none" strike="noStrike" cap="none" dirty="0" err="1">
                <a:solidFill>
                  <a:schemeClr val="dk1"/>
                </a:solidFill>
                <a:latin typeface="Arial Narrow"/>
                <a:ea typeface="Arial Narrow"/>
                <a:cs typeface="Arial Narrow"/>
                <a:sym typeface="Arial Narrow"/>
              </a:rPr>
              <a:t>enim</a:t>
            </a:r>
            <a:r>
              <a:rPr lang="en-US" sz="2987" b="0" i="0" u="none" strike="noStrike" cap="none" dirty="0">
                <a:solidFill>
                  <a:schemeClr val="dk1"/>
                </a:solidFill>
                <a:latin typeface="Arial Narrow"/>
                <a:ea typeface="Arial Narrow"/>
                <a:cs typeface="Arial Narrow"/>
                <a:sym typeface="Arial Narrow"/>
              </a:rPr>
              <a:t> ad minim </a:t>
            </a:r>
            <a:r>
              <a:rPr lang="en-US" sz="2987" b="0" i="0" u="none" strike="noStrike" cap="none" dirty="0" err="1">
                <a:solidFill>
                  <a:schemeClr val="dk1"/>
                </a:solidFill>
                <a:latin typeface="Arial Narrow"/>
                <a:ea typeface="Arial Narrow"/>
                <a:cs typeface="Arial Narrow"/>
                <a:sym typeface="Arial Narrow"/>
              </a:rPr>
              <a:t>veniam</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quis</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nostrud</a:t>
            </a:r>
            <a:r>
              <a:rPr lang="en-US" sz="2987" b="0" i="0" u="none" strike="noStrike" cap="none" dirty="0">
                <a:solidFill>
                  <a:schemeClr val="dk1"/>
                </a:solidFill>
                <a:latin typeface="Arial Narrow"/>
                <a:ea typeface="Arial Narrow"/>
                <a:cs typeface="Arial Narrow"/>
                <a:sym typeface="Arial Narrow"/>
              </a:rPr>
              <a:t> exercitation </a:t>
            </a:r>
            <a:r>
              <a:rPr lang="en-US" sz="2987" b="0" i="0" u="none" strike="noStrike" cap="none" dirty="0" err="1">
                <a:solidFill>
                  <a:schemeClr val="dk1"/>
                </a:solidFill>
                <a:latin typeface="Arial Narrow"/>
                <a:ea typeface="Arial Narrow"/>
                <a:cs typeface="Arial Narrow"/>
                <a:sym typeface="Arial Narrow"/>
              </a:rPr>
              <a:t>ullamco</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laboris</a:t>
            </a:r>
            <a:r>
              <a:rPr lang="en-US" sz="2987" b="0" i="0" u="none" strike="noStrike" cap="none" dirty="0">
                <a:solidFill>
                  <a:schemeClr val="dk1"/>
                </a:solidFill>
                <a:latin typeface="Arial Narrow"/>
                <a:ea typeface="Arial Narrow"/>
                <a:cs typeface="Arial Narrow"/>
                <a:sym typeface="Arial Narrow"/>
              </a:rPr>
              <a:t> nisi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aliquip</a:t>
            </a:r>
            <a:r>
              <a:rPr lang="en-US" sz="2987" b="0" i="0" u="none" strike="noStrike" cap="none" dirty="0">
                <a:solidFill>
                  <a:schemeClr val="dk1"/>
                </a:solidFill>
                <a:latin typeface="Arial Narrow"/>
                <a:ea typeface="Arial Narrow"/>
                <a:cs typeface="Arial Narrow"/>
                <a:sym typeface="Arial Narrow"/>
              </a:rPr>
              <a:t> ex </a:t>
            </a:r>
            <a:r>
              <a:rPr lang="en-US" sz="2987" b="0" i="0" u="none" strike="noStrike" cap="none" dirty="0" err="1">
                <a:solidFill>
                  <a:schemeClr val="dk1"/>
                </a:solidFill>
                <a:latin typeface="Arial Narrow"/>
                <a:ea typeface="Arial Narrow"/>
                <a:cs typeface="Arial Narrow"/>
                <a:sym typeface="Arial Narrow"/>
              </a:rPr>
              <a:t>ea</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commodo</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consequat</a:t>
            </a:r>
            <a:r>
              <a:rPr lang="en-US" sz="2987" b="0" i="0" u="none" strike="noStrike" cap="none" dirty="0">
                <a:solidFill>
                  <a:schemeClr val="dk1"/>
                </a:solidFill>
                <a:latin typeface="Arial Narrow"/>
                <a:ea typeface="Arial Narrow"/>
                <a:cs typeface="Arial Narrow"/>
                <a:sym typeface="Arial Narrow"/>
              </a:rPr>
              <a:t>. </a:t>
            </a:r>
            <a:endParaRPr dirty="0"/>
          </a:p>
        </p:txBody>
      </p:sp>
      <p:sp>
        <p:nvSpPr>
          <p:cNvPr id="173" name="Google Shape;173;p1"/>
          <p:cNvSpPr txBox="1"/>
          <p:nvPr/>
        </p:nvSpPr>
        <p:spPr>
          <a:xfrm>
            <a:off x="11510433" y="5651887"/>
            <a:ext cx="9965267" cy="525094"/>
          </a:xfrm>
          <a:prstGeom prst="rect">
            <a:avLst/>
          </a:prstGeom>
          <a:solidFill>
            <a:schemeClr val="accent2"/>
          </a:solidFill>
          <a:ln>
            <a:noFill/>
          </a:ln>
        </p:spPr>
        <p:txBody>
          <a:bodyPr spcFirstLastPara="1" wrap="square" lIns="81100" tIns="40550" rIns="81100" bIns="40550" anchor="t" anchorCtr="0">
            <a:spAutoFit/>
          </a:bodyPr>
          <a:lstStyle/>
          <a:p>
            <a:pPr marL="0" marR="0" lvl="0" indent="0" algn="ctr" rtl="0">
              <a:spcBef>
                <a:spcPts val="0"/>
              </a:spcBef>
              <a:spcAft>
                <a:spcPts val="0"/>
              </a:spcAft>
              <a:buNone/>
            </a:pPr>
            <a:r>
              <a:rPr lang="en-US" sz="2880" b="1" i="0" u="none" strike="noStrike" cap="none" dirty="0">
                <a:solidFill>
                  <a:srgbClr val="F8F8F8"/>
                </a:solidFill>
                <a:latin typeface="Arial Narrow"/>
                <a:ea typeface="Arial Narrow"/>
                <a:cs typeface="Arial Narrow"/>
                <a:sym typeface="Arial Narrow"/>
              </a:rPr>
              <a:t>Analysis and Results</a:t>
            </a:r>
            <a:endParaRPr lang="en-US" dirty="0"/>
          </a:p>
        </p:txBody>
      </p:sp>
      <p:pic>
        <p:nvPicPr>
          <p:cNvPr id="174" name="Google Shape;174;p1" descr="caps.png"/>
          <p:cNvPicPr preferRelativeResize="0"/>
          <p:nvPr/>
        </p:nvPicPr>
        <p:blipFill rotWithShape="1">
          <a:blip r:embed="rId6">
            <a:alphaModFix/>
          </a:blip>
          <a:srcRect/>
          <a:stretch/>
        </p:blipFill>
        <p:spPr>
          <a:xfrm>
            <a:off x="27523442" y="23648853"/>
            <a:ext cx="2755053" cy="2221653"/>
          </a:xfrm>
          <a:prstGeom prst="rect">
            <a:avLst/>
          </a:prstGeom>
          <a:noFill/>
          <a:ln>
            <a:noFill/>
          </a:ln>
        </p:spPr>
      </p:pic>
      <p:pic>
        <p:nvPicPr>
          <p:cNvPr id="175" name="Google Shape;175;p1" descr="interfacial.png"/>
          <p:cNvPicPr preferRelativeResize="0"/>
          <p:nvPr/>
        </p:nvPicPr>
        <p:blipFill rotWithShape="1">
          <a:blip r:embed="rId7">
            <a:alphaModFix/>
          </a:blip>
          <a:srcRect/>
          <a:stretch/>
        </p:blipFill>
        <p:spPr>
          <a:xfrm>
            <a:off x="23581360" y="24190720"/>
            <a:ext cx="2756747" cy="1551093"/>
          </a:xfrm>
          <a:prstGeom prst="rect">
            <a:avLst/>
          </a:prstGeom>
          <a:noFill/>
          <a:ln>
            <a:noFill/>
          </a:ln>
        </p:spPr>
      </p:pic>
      <p:sp>
        <p:nvSpPr>
          <p:cNvPr id="176" name="Google Shape;176;p1"/>
          <p:cNvSpPr txBox="1"/>
          <p:nvPr/>
        </p:nvSpPr>
        <p:spPr>
          <a:xfrm>
            <a:off x="11951404" y="6648334"/>
            <a:ext cx="8873067" cy="15599423"/>
          </a:xfrm>
          <a:prstGeom prst="rect">
            <a:avLst/>
          </a:prstGeom>
          <a:noFill/>
          <a:ln>
            <a:noFill/>
          </a:ln>
        </p:spPr>
        <p:txBody>
          <a:bodyPr spcFirstLastPara="1" wrap="square" lIns="91425" tIns="45700" rIns="91425" bIns="45700" anchor="t" anchorCtr="0">
            <a:spAutoFit/>
          </a:bodyPr>
          <a:lstStyle/>
          <a:p>
            <a:pPr marL="406390" marR="0" lvl="2" indent="0" algn="l" rtl="0">
              <a:spcBef>
                <a:spcPts val="0"/>
              </a:spcBef>
              <a:spcAft>
                <a:spcPts val="0"/>
              </a:spcAft>
              <a:buNone/>
            </a:pPr>
            <a:r>
              <a:rPr lang="en-US" sz="2987" b="0" i="0" u="none" strike="noStrike" cap="none" dirty="0">
                <a:solidFill>
                  <a:schemeClr val="dk1"/>
                </a:solidFill>
                <a:latin typeface="Arial Narrow"/>
                <a:ea typeface="Arial Narrow"/>
                <a:cs typeface="Arial Narrow"/>
                <a:sym typeface="Arial Narrow"/>
              </a:rPr>
              <a:t>Lorem ipsum dolor sit </a:t>
            </a:r>
            <a:r>
              <a:rPr lang="en-US" sz="2987" b="0" i="0" u="none" strike="noStrike" cap="none" dirty="0" err="1">
                <a:solidFill>
                  <a:schemeClr val="dk1"/>
                </a:solidFill>
                <a:latin typeface="Arial Narrow"/>
                <a:ea typeface="Arial Narrow"/>
                <a:cs typeface="Arial Narrow"/>
                <a:sym typeface="Arial Narrow"/>
              </a:rPr>
              <a:t>amet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consectetur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adipiscing</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elit</a:t>
            </a:r>
            <a:r>
              <a:rPr lang="en-US" sz="2987" b="0" i="0" u="none" strike="noStrike" cap="none" dirty="0">
                <a:solidFill>
                  <a:schemeClr val="dk1"/>
                </a:solidFill>
                <a:latin typeface="Arial Narrow"/>
                <a:ea typeface="Arial Narrow"/>
                <a:cs typeface="Arial Narrow"/>
                <a:sym typeface="Arial Narrow"/>
              </a:rPr>
              <a:t>, sed do </a:t>
            </a:r>
            <a:r>
              <a:rPr lang="en-US" sz="2987" b="0" i="0" u="none" strike="noStrike" cap="none" dirty="0" err="1">
                <a:solidFill>
                  <a:schemeClr val="dk1"/>
                </a:solidFill>
                <a:latin typeface="Arial Narrow"/>
                <a:ea typeface="Arial Narrow"/>
                <a:cs typeface="Arial Narrow"/>
                <a:sym typeface="Arial Narrow"/>
              </a:rPr>
              <a:t>eiusmod</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tempor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incididunt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labore et dolore magna </a:t>
            </a:r>
            <a:r>
              <a:rPr lang="en-US" sz="2987" b="0" i="0" u="none" strike="noStrike" cap="none" dirty="0" err="1">
                <a:solidFill>
                  <a:schemeClr val="dk1"/>
                </a:solidFill>
                <a:latin typeface="Arial Narrow"/>
                <a:ea typeface="Arial Narrow"/>
                <a:cs typeface="Arial Narrow"/>
                <a:sym typeface="Arial Narrow"/>
              </a:rPr>
              <a:t>aliqua</a:t>
            </a:r>
            <a:r>
              <a:rPr lang="en-US" sz="2987" b="0" i="0" u="none" strike="noStrike" cap="none" dirty="0">
                <a:solidFill>
                  <a:schemeClr val="dk1"/>
                </a:solidFill>
                <a:latin typeface="Arial Narrow"/>
                <a:ea typeface="Arial Narrow"/>
                <a:cs typeface="Arial Narrow"/>
                <a:sym typeface="Arial Narrow"/>
              </a:rPr>
              <a:t>. Ut </a:t>
            </a:r>
            <a:r>
              <a:rPr lang="en-US" sz="2987" b="0" i="0" u="none" strike="noStrike" cap="none" dirty="0" err="1">
                <a:solidFill>
                  <a:schemeClr val="dk1"/>
                </a:solidFill>
                <a:latin typeface="Arial Narrow"/>
                <a:ea typeface="Arial Narrow"/>
                <a:cs typeface="Arial Narrow"/>
                <a:sym typeface="Arial Narrow"/>
              </a:rPr>
              <a:t>enim</a:t>
            </a:r>
            <a:r>
              <a:rPr lang="en-US" sz="2987" b="0" i="0" u="none" strike="noStrike" cap="none" dirty="0">
                <a:solidFill>
                  <a:schemeClr val="dk1"/>
                </a:solidFill>
                <a:latin typeface="Arial Narrow"/>
                <a:ea typeface="Arial Narrow"/>
                <a:cs typeface="Arial Narrow"/>
                <a:sym typeface="Arial Narrow"/>
              </a:rPr>
              <a:t> ad minim </a:t>
            </a:r>
            <a:r>
              <a:rPr lang="en-US" sz="2987" b="0" i="0" u="none" strike="noStrike" cap="none" dirty="0" err="1">
                <a:solidFill>
                  <a:schemeClr val="dk1"/>
                </a:solidFill>
                <a:latin typeface="Arial Narrow"/>
                <a:ea typeface="Arial Narrow"/>
                <a:cs typeface="Arial Narrow"/>
                <a:sym typeface="Arial Narrow"/>
              </a:rPr>
              <a:t>veniam</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quis</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nostrud</a:t>
            </a:r>
            <a:r>
              <a:rPr lang="en-US" sz="2987" b="0" i="0" u="none" strike="noStrike" cap="none" dirty="0">
                <a:solidFill>
                  <a:schemeClr val="dk1"/>
                </a:solidFill>
                <a:latin typeface="Arial Narrow"/>
                <a:ea typeface="Arial Narrow"/>
                <a:cs typeface="Arial Narrow"/>
                <a:sym typeface="Arial Narrow"/>
              </a:rPr>
              <a:t> exercitation </a:t>
            </a:r>
            <a:r>
              <a:rPr lang="en-US" sz="2987" b="0" i="0" u="none" strike="noStrike" cap="none" dirty="0" err="1">
                <a:solidFill>
                  <a:schemeClr val="dk1"/>
                </a:solidFill>
                <a:latin typeface="Arial Narrow"/>
                <a:ea typeface="Arial Narrow"/>
                <a:cs typeface="Arial Narrow"/>
                <a:sym typeface="Arial Narrow"/>
              </a:rPr>
              <a:t>ullamco</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laboris</a:t>
            </a:r>
            <a:r>
              <a:rPr lang="en-US" sz="2987" b="0" i="0" u="none" strike="noStrike" cap="none" dirty="0">
                <a:solidFill>
                  <a:schemeClr val="dk1"/>
                </a:solidFill>
                <a:latin typeface="Arial Narrow"/>
                <a:ea typeface="Arial Narrow"/>
                <a:cs typeface="Arial Narrow"/>
                <a:sym typeface="Arial Narrow"/>
              </a:rPr>
              <a:t> nisi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aliquip</a:t>
            </a:r>
            <a:r>
              <a:rPr lang="en-US" sz="2987" b="0" i="0" u="none" strike="noStrike" cap="none" dirty="0">
                <a:solidFill>
                  <a:schemeClr val="dk1"/>
                </a:solidFill>
                <a:latin typeface="Arial Narrow"/>
                <a:ea typeface="Arial Narrow"/>
                <a:cs typeface="Arial Narrow"/>
                <a:sym typeface="Arial Narrow"/>
              </a:rPr>
              <a:t> ex </a:t>
            </a:r>
            <a:r>
              <a:rPr lang="en-US" sz="2987" b="0" i="0" u="none" strike="noStrike" cap="none" dirty="0" err="1">
                <a:solidFill>
                  <a:schemeClr val="dk1"/>
                </a:solidFill>
                <a:latin typeface="Arial Narrow"/>
                <a:ea typeface="Arial Narrow"/>
                <a:cs typeface="Arial Narrow"/>
                <a:sym typeface="Arial Narrow"/>
              </a:rPr>
              <a:t>ea</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commodo</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consequat</a:t>
            </a:r>
            <a:r>
              <a:rPr lang="en-US" sz="2987" b="0" i="0" u="none" strike="noStrike" cap="none" dirty="0">
                <a:solidFill>
                  <a:schemeClr val="dk1"/>
                </a:solidFill>
                <a:latin typeface="Arial Narrow"/>
                <a:ea typeface="Arial Narrow"/>
                <a:cs typeface="Arial Narrow"/>
                <a:sym typeface="Arial Narrow"/>
              </a:rPr>
              <a:t>. Duis </a:t>
            </a:r>
            <a:r>
              <a:rPr lang="en-US" sz="2987" b="0" i="0" u="none" strike="noStrike" cap="none" dirty="0" err="1">
                <a:solidFill>
                  <a:schemeClr val="dk1"/>
                </a:solidFill>
                <a:latin typeface="Arial Narrow"/>
                <a:ea typeface="Arial Narrow"/>
                <a:cs typeface="Arial Narrow"/>
                <a:sym typeface="Arial Narrow"/>
              </a:rPr>
              <a:t>aute</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irure</a:t>
            </a:r>
            <a:r>
              <a:rPr lang="en-US" sz="2987" b="0" i="0" u="none" strike="noStrike" cap="none" dirty="0">
                <a:solidFill>
                  <a:schemeClr val="dk1"/>
                </a:solidFill>
                <a:latin typeface="Arial Narrow"/>
                <a:ea typeface="Arial Narrow"/>
                <a:cs typeface="Arial Narrow"/>
                <a:sym typeface="Arial Narrow"/>
              </a:rPr>
              <a:t> dolor in </a:t>
            </a:r>
            <a:r>
              <a:rPr lang="en-US" sz="2987" b="0" i="0" u="none" strike="noStrike" cap="none" dirty="0" err="1">
                <a:solidFill>
                  <a:schemeClr val="dk1"/>
                </a:solidFill>
                <a:latin typeface="Arial Narrow"/>
                <a:ea typeface="Arial Narrow"/>
                <a:cs typeface="Arial Narrow"/>
                <a:sym typeface="Arial Narrow"/>
              </a:rPr>
              <a:t>repre</a:t>
            </a:r>
            <a:r>
              <a:rPr lang="en-US" sz="2987" b="0" i="0" u="none" strike="noStrike" cap="none" dirty="0">
                <a:solidFill>
                  <a:schemeClr val="dk1"/>
                </a:solidFill>
                <a:latin typeface="Arial Narrow"/>
                <a:ea typeface="Arial Narrow"/>
                <a:cs typeface="Arial Narrow"/>
                <a:sym typeface="Arial Narrow"/>
              </a:rPr>
              <a:t> Lorem ipsum dolor sit </a:t>
            </a:r>
            <a:r>
              <a:rPr lang="en-US" sz="2987" b="0" i="0" u="none" strike="noStrike" cap="none" dirty="0" err="1">
                <a:solidFill>
                  <a:schemeClr val="dk1"/>
                </a:solidFill>
                <a:latin typeface="Arial Narrow"/>
                <a:ea typeface="Arial Narrow"/>
                <a:cs typeface="Arial Narrow"/>
                <a:sym typeface="Arial Narrow"/>
              </a:rPr>
              <a:t>amet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consectetur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adipiscing</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elit</a:t>
            </a:r>
            <a:r>
              <a:rPr lang="en-US" sz="2987" b="0" i="0" u="none" strike="noStrike" cap="none" dirty="0">
                <a:solidFill>
                  <a:schemeClr val="dk1"/>
                </a:solidFill>
                <a:latin typeface="Arial Narrow"/>
                <a:ea typeface="Arial Narrow"/>
                <a:cs typeface="Arial Narrow"/>
                <a:sym typeface="Arial Narrow"/>
              </a:rPr>
              <a:t>, sed do </a:t>
            </a:r>
            <a:r>
              <a:rPr lang="en-US" sz="2987" b="0" i="0" u="none" strike="noStrike" cap="none" dirty="0" err="1">
                <a:solidFill>
                  <a:schemeClr val="dk1"/>
                </a:solidFill>
                <a:latin typeface="Arial Narrow"/>
                <a:ea typeface="Arial Narrow"/>
                <a:cs typeface="Arial Narrow"/>
                <a:sym typeface="Arial Narrow"/>
              </a:rPr>
              <a:t>eiusmod</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tempor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incididunt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labore et dolore magna </a:t>
            </a:r>
            <a:r>
              <a:rPr lang="en-US" sz="2987" b="0" i="0" u="none" strike="noStrike" cap="none" dirty="0" err="1">
                <a:solidFill>
                  <a:schemeClr val="dk1"/>
                </a:solidFill>
                <a:latin typeface="Arial Narrow"/>
                <a:ea typeface="Arial Narrow"/>
                <a:cs typeface="Arial Narrow"/>
                <a:sym typeface="Arial Narrow"/>
              </a:rPr>
              <a:t>aliqua</a:t>
            </a:r>
            <a:r>
              <a:rPr lang="en-US" sz="2987" b="0" i="0" u="none" strike="noStrike" cap="none" dirty="0">
                <a:solidFill>
                  <a:schemeClr val="dk1"/>
                </a:solidFill>
                <a:latin typeface="Arial Narrow"/>
                <a:ea typeface="Arial Narrow"/>
                <a:cs typeface="Arial Narrow"/>
                <a:sym typeface="Arial Narrow"/>
              </a:rPr>
              <a:t>. Ut </a:t>
            </a:r>
            <a:r>
              <a:rPr lang="en-US" sz="2987" b="0" i="0" u="none" strike="noStrike" cap="none" dirty="0" err="1">
                <a:solidFill>
                  <a:schemeClr val="dk1"/>
                </a:solidFill>
                <a:latin typeface="Arial Narrow"/>
                <a:ea typeface="Arial Narrow"/>
                <a:cs typeface="Arial Narrow"/>
                <a:sym typeface="Arial Narrow"/>
              </a:rPr>
              <a:t>enim</a:t>
            </a:r>
            <a:r>
              <a:rPr lang="en-US" sz="2987" b="0" i="0" u="none" strike="noStrike" cap="none" dirty="0">
                <a:solidFill>
                  <a:schemeClr val="dk1"/>
                </a:solidFill>
                <a:latin typeface="Arial Narrow"/>
                <a:ea typeface="Arial Narrow"/>
                <a:cs typeface="Arial Narrow"/>
                <a:sym typeface="Arial Narrow"/>
              </a:rPr>
              <a:t> ad minim </a:t>
            </a:r>
            <a:r>
              <a:rPr lang="en-US" sz="2987" b="0" i="0" u="none" strike="noStrike" cap="none" dirty="0" err="1">
                <a:solidFill>
                  <a:schemeClr val="dk1"/>
                </a:solidFill>
                <a:latin typeface="Arial Narrow"/>
                <a:ea typeface="Arial Narrow"/>
                <a:cs typeface="Arial Narrow"/>
                <a:sym typeface="Arial Narrow"/>
              </a:rPr>
              <a:t>veniam</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quis</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nostrud</a:t>
            </a:r>
            <a:r>
              <a:rPr lang="en-US" sz="2987" b="0" i="0" u="none" strike="noStrike" cap="none" dirty="0">
                <a:solidFill>
                  <a:schemeClr val="dk1"/>
                </a:solidFill>
                <a:latin typeface="Arial Narrow"/>
                <a:ea typeface="Arial Narrow"/>
                <a:cs typeface="Arial Narrow"/>
                <a:sym typeface="Arial Narrow"/>
              </a:rPr>
              <a:t> exercitation </a:t>
            </a:r>
            <a:r>
              <a:rPr lang="en-US" sz="2987" b="0" i="0" u="none" strike="noStrike" cap="none" dirty="0" err="1">
                <a:solidFill>
                  <a:schemeClr val="dk1"/>
                </a:solidFill>
                <a:latin typeface="Arial Narrow"/>
                <a:ea typeface="Arial Narrow"/>
                <a:cs typeface="Arial Narrow"/>
                <a:sym typeface="Arial Narrow"/>
              </a:rPr>
              <a:t>ullamco</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laboris</a:t>
            </a:r>
            <a:r>
              <a:rPr lang="en-US" sz="2987" b="0" i="0" u="none" strike="noStrike" cap="none" dirty="0">
                <a:solidFill>
                  <a:schemeClr val="dk1"/>
                </a:solidFill>
                <a:latin typeface="Arial Narrow"/>
                <a:ea typeface="Arial Narrow"/>
                <a:cs typeface="Arial Narrow"/>
                <a:sym typeface="Arial Narrow"/>
              </a:rPr>
              <a:t> nisi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aliquip</a:t>
            </a:r>
            <a:r>
              <a:rPr lang="en-US" sz="2987" b="0" i="0" u="none" strike="noStrike" cap="none" dirty="0">
                <a:solidFill>
                  <a:schemeClr val="dk1"/>
                </a:solidFill>
                <a:latin typeface="Arial Narrow"/>
                <a:ea typeface="Arial Narrow"/>
                <a:cs typeface="Arial Narrow"/>
                <a:sym typeface="Arial Narrow"/>
              </a:rPr>
              <a:t> ex </a:t>
            </a:r>
            <a:r>
              <a:rPr lang="en-US" sz="2987" b="0" i="0" u="none" strike="noStrike" cap="none" dirty="0" err="1">
                <a:solidFill>
                  <a:schemeClr val="dk1"/>
                </a:solidFill>
                <a:latin typeface="Arial Narrow"/>
                <a:ea typeface="Arial Narrow"/>
                <a:cs typeface="Arial Narrow"/>
                <a:sym typeface="Arial Narrow"/>
              </a:rPr>
              <a:t>ea</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commodo</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consequat</a:t>
            </a:r>
            <a:r>
              <a:rPr lang="en-US" sz="2987" b="0" i="0" u="none" strike="noStrike" cap="none" dirty="0">
                <a:solidFill>
                  <a:schemeClr val="dk1"/>
                </a:solidFill>
                <a:latin typeface="Arial Narrow"/>
                <a:ea typeface="Arial Narrow"/>
                <a:cs typeface="Arial Narrow"/>
                <a:sym typeface="Arial Narrow"/>
              </a:rPr>
              <a:t>.</a:t>
            </a:r>
            <a:endParaRPr dirty="0"/>
          </a:p>
          <a:p>
            <a:pPr marL="406390" marR="0" lvl="2" indent="0" algn="l" rtl="0">
              <a:spcBef>
                <a:spcPts val="0"/>
              </a:spcBef>
              <a:spcAft>
                <a:spcPts val="0"/>
              </a:spcAft>
              <a:buNone/>
            </a:pPr>
            <a:endParaRPr lang="en-US" sz="2987" b="0" i="0" u="none" strike="noStrike" cap="none" dirty="0">
              <a:solidFill>
                <a:schemeClr val="dk1"/>
              </a:solidFill>
              <a:latin typeface="Arial Narrow"/>
              <a:ea typeface="Arial Narrow"/>
              <a:cs typeface="Arial Narrow"/>
              <a:sym typeface="Arial Narrow"/>
            </a:endParaRPr>
          </a:p>
          <a:p>
            <a:pPr marL="406390" marR="0" lvl="2" indent="0" algn="l" rtl="0">
              <a:spcBef>
                <a:spcPts val="0"/>
              </a:spcBef>
              <a:spcAft>
                <a:spcPts val="0"/>
              </a:spcAft>
              <a:buNone/>
            </a:pPr>
            <a:endParaRPr lang="en-US" sz="2987" dirty="0">
              <a:solidFill>
                <a:schemeClr val="dk1"/>
              </a:solidFill>
              <a:latin typeface="Arial Narrow"/>
              <a:ea typeface="Arial Narrow"/>
              <a:cs typeface="Arial Narrow"/>
              <a:sym typeface="Arial Narrow"/>
            </a:endParaRPr>
          </a:p>
          <a:p>
            <a:pPr marL="406390" marR="0" lvl="2" indent="0" algn="l" rtl="0">
              <a:spcBef>
                <a:spcPts val="0"/>
              </a:spcBef>
              <a:spcAft>
                <a:spcPts val="0"/>
              </a:spcAft>
              <a:buNone/>
            </a:pPr>
            <a:endParaRPr lang="en-US" sz="2987" b="0" i="0" u="none" strike="noStrike" cap="none" dirty="0">
              <a:solidFill>
                <a:schemeClr val="dk1"/>
              </a:solidFill>
              <a:latin typeface="Arial Narrow"/>
              <a:ea typeface="Arial Narrow"/>
              <a:cs typeface="Arial Narrow"/>
              <a:sym typeface="Arial Narrow"/>
            </a:endParaRPr>
          </a:p>
          <a:p>
            <a:pPr marL="406390" marR="0" lvl="2" indent="0" algn="l" rtl="0">
              <a:spcBef>
                <a:spcPts val="0"/>
              </a:spcBef>
              <a:spcAft>
                <a:spcPts val="0"/>
              </a:spcAft>
              <a:buNone/>
            </a:pPr>
            <a:endParaRPr lang="en-US" sz="2987" dirty="0">
              <a:solidFill>
                <a:schemeClr val="dk1"/>
              </a:solidFill>
              <a:latin typeface="Arial Narrow"/>
              <a:ea typeface="Arial Narrow"/>
              <a:cs typeface="Arial Narrow"/>
              <a:sym typeface="Arial Narrow"/>
            </a:endParaRPr>
          </a:p>
          <a:p>
            <a:pPr marL="406390" marR="0" lvl="2" indent="0" algn="l" rtl="0">
              <a:spcBef>
                <a:spcPts val="0"/>
              </a:spcBef>
              <a:spcAft>
                <a:spcPts val="0"/>
              </a:spcAft>
              <a:buNone/>
            </a:pPr>
            <a:endParaRPr lang="en-US" sz="2987" b="0" i="0" u="none" strike="noStrike" cap="none" dirty="0">
              <a:solidFill>
                <a:schemeClr val="dk1"/>
              </a:solidFill>
              <a:latin typeface="Arial Narrow"/>
              <a:ea typeface="Arial Narrow"/>
              <a:cs typeface="Arial Narrow"/>
              <a:sym typeface="Arial Narrow"/>
            </a:endParaRPr>
          </a:p>
          <a:p>
            <a:pPr marL="406390" marR="0" lvl="2" indent="0" algn="l" rtl="0">
              <a:spcBef>
                <a:spcPts val="0"/>
              </a:spcBef>
              <a:spcAft>
                <a:spcPts val="0"/>
              </a:spcAft>
              <a:buNone/>
            </a:pPr>
            <a:endParaRPr lang="en-US" sz="2987" dirty="0">
              <a:solidFill>
                <a:schemeClr val="dk1"/>
              </a:solidFill>
              <a:latin typeface="Arial Narrow"/>
              <a:ea typeface="Arial Narrow"/>
              <a:cs typeface="Arial Narrow"/>
              <a:sym typeface="Arial Narrow"/>
            </a:endParaRPr>
          </a:p>
          <a:p>
            <a:pPr marL="406390" marR="0" lvl="2" indent="0" algn="l" rtl="0">
              <a:spcBef>
                <a:spcPts val="0"/>
              </a:spcBef>
              <a:spcAft>
                <a:spcPts val="0"/>
              </a:spcAft>
              <a:buNone/>
            </a:pPr>
            <a:endParaRPr lang="en-US" sz="2987" b="0" i="0" u="none" strike="noStrike" cap="none" dirty="0">
              <a:solidFill>
                <a:schemeClr val="dk1"/>
              </a:solidFill>
              <a:latin typeface="Arial Narrow"/>
              <a:ea typeface="Arial Narrow"/>
              <a:cs typeface="Arial Narrow"/>
              <a:sym typeface="Arial Narrow"/>
            </a:endParaRPr>
          </a:p>
          <a:p>
            <a:pPr marL="406390" marR="0" lvl="2" indent="0" algn="l" rtl="0">
              <a:spcBef>
                <a:spcPts val="0"/>
              </a:spcBef>
              <a:spcAft>
                <a:spcPts val="0"/>
              </a:spcAft>
              <a:buNone/>
            </a:pPr>
            <a:endParaRPr sz="2987" b="0" i="0" u="none" strike="noStrike" cap="none" dirty="0">
              <a:solidFill>
                <a:schemeClr val="dk1"/>
              </a:solidFill>
              <a:latin typeface="Arial Narrow"/>
              <a:ea typeface="Arial Narrow"/>
              <a:cs typeface="Arial Narrow"/>
              <a:sym typeface="Arial Narrow"/>
            </a:endParaRPr>
          </a:p>
          <a:p>
            <a:pPr marL="406390" marR="0" lvl="2" indent="0" algn="l" rtl="0">
              <a:spcBef>
                <a:spcPts val="0"/>
              </a:spcBef>
              <a:spcAft>
                <a:spcPts val="0"/>
              </a:spcAft>
              <a:buNone/>
            </a:pPr>
            <a:endParaRPr lang="en-US" sz="2987" b="1" i="0" u="none" strike="noStrike" cap="none" dirty="0">
              <a:solidFill>
                <a:schemeClr val="dk1"/>
              </a:solidFill>
              <a:latin typeface="Arial Narrow"/>
              <a:ea typeface="Arial Narrow"/>
              <a:cs typeface="Arial Narrow"/>
              <a:sym typeface="Arial Narrow"/>
            </a:endParaRPr>
          </a:p>
          <a:p>
            <a:pPr marL="406390" marR="0" lvl="2" indent="0" algn="l" rtl="0">
              <a:spcBef>
                <a:spcPts val="0"/>
              </a:spcBef>
              <a:spcAft>
                <a:spcPts val="0"/>
              </a:spcAft>
              <a:buNone/>
            </a:pPr>
            <a:endParaRPr lang="en-US" sz="2987" b="0" i="0" u="none" strike="noStrike" cap="none" dirty="0">
              <a:solidFill>
                <a:schemeClr val="dk1"/>
              </a:solidFill>
              <a:latin typeface="Arial Narrow"/>
              <a:ea typeface="Arial Narrow"/>
              <a:cs typeface="Arial Narrow"/>
              <a:sym typeface="Arial Narrow"/>
            </a:endParaRPr>
          </a:p>
          <a:p>
            <a:pPr marL="406390" marR="0" lvl="2" indent="0" algn="l" rtl="0">
              <a:spcBef>
                <a:spcPts val="0"/>
              </a:spcBef>
              <a:spcAft>
                <a:spcPts val="0"/>
              </a:spcAft>
              <a:buNone/>
            </a:pPr>
            <a:r>
              <a:rPr lang="en-US" sz="2987" b="0" i="0" u="none" strike="noStrike" cap="none" dirty="0">
                <a:solidFill>
                  <a:schemeClr val="dk1"/>
                </a:solidFill>
                <a:latin typeface="Arial Narrow"/>
                <a:ea typeface="Arial Narrow"/>
                <a:cs typeface="Arial Narrow"/>
                <a:sym typeface="Arial Narrow"/>
              </a:rPr>
              <a:t> Duis </a:t>
            </a:r>
            <a:r>
              <a:rPr lang="en-US" sz="2987" b="0" i="0" u="none" strike="noStrike" cap="none" dirty="0" err="1">
                <a:solidFill>
                  <a:schemeClr val="dk1"/>
                </a:solidFill>
                <a:latin typeface="Arial Narrow"/>
                <a:ea typeface="Arial Narrow"/>
                <a:cs typeface="Arial Narrow"/>
                <a:sym typeface="Arial Narrow"/>
              </a:rPr>
              <a:t>aute</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irure</a:t>
            </a:r>
            <a:r>
              <a:rPr lang="en-US" sz="2987" b="0" i="0" u="none" strike="noStrike" cap="none" dirty="0">
                <a:solidFill>
                  <a:schemeClr val="dk1"/>
                </a:solidFill>
                <a:latin typeface="Arial Narrow"/>
                <a:ea typeface="Arial Narrow"/>
                <a:cs typeface="Arial Narrow"/>
                <a:sym typeface="Arial Narrow"/>
              </a:rPr>
              <a:t> dolor in </a:t>
            </a:r>
            <a:r>
              <a:rPr lang="en-US" sz="2987" b="0" i="0" u="none" strike="noStrike" cap="none" dirty="0" err="1">
                <a:solidFill>
                  <a:schemeClr val="dk1"/>
                </a:solidFill>
                <a:latin typeface="Arial Narrow"/>
                <a:ea typeface="Arial Narrow"/>
                <a:cs typeface="Arial Narrow"/>
                <a:sym typeface="Arial Narrow"/>
              </a:rPr>
              <a:t>reprehenderit</a:t>
            </a:r>
            <a:r>
              <a:rPr lang="en-US" sz="2987" b="0" i="0" u="none" strike="noStrike" cap="none" dirty="0">
                <a:solidFill>
                  <a:schemeClr val="dk1"/>
                </a:solidFill>
                <a:latin typeface="Arial Narrow"/>
                <a:ea typeface="Arial Narrow"/>
                <a:cs typeface="Arial Narrow"/>
                <a:sym typeface="Arial Narrow"/>
              </a:rPr>
              <a:t> in </a:t>
            </a:r>
            <a:r>
              <a:rPr lang="en-US" sz="2987" b="0" i="0" u="none" strike="noStrike" cap="none" dirty="0" err="1">
                <a:solidFill>
                  <a:schemeClr val="dk1"/>
                </a:solidFill>
                <a:latin typeface="Arial Narrow"/>
                <a:ea typeface="Arial Narrow"/>
                <a:cs typeface="Arial Narrow"/>
                <a:sym typeface="Arial Narrow"/>
              </a:rPr>
              <a:t>voluptate</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velit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esse</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cillum</a:t>
            </a:r>
            <a:r>
              <a:rPr lang="en-US" sz="2987" b="0" i="0" u="none" strike="noStrike" cap="none" dirty="0">
                <a:solidFill>
                  <a:schemeClr val="dk1"/>
                </a:solidFill>
                <a:latin typeface="Arial Narrow"/>
                <a:ea typeface="Arial Narrow"/>
                <a:cs typeface="Arial Narrow"/>
                <a:sym typeface="Arial Narrow"/>
              </a:rPr>
              <a:t> dolore </a:t>
            </a:r>
            <a:r>
              <a:rPr lang="en-US" sz="2987" b="0" i="0" u="none" strike="noStrike" cap="none" dirty="0" err="1">
                <a:solidFill>
                  <a:schemeClr val="dk1"/>
                </a:solidFill>
                <a:latin typeface="Arial Narrow"/>
                <a:ea typeface="Arial Narrow"/>
                <a:cs typeface="Arial Narrow"/>
                <a:sym typeface="Arial Narrow"/>
              </a:rPr>
              <a:t>eu</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fugiat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nulla</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pariatur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Excepteur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sint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occaecat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cupidatat</a:t>
            </a:r>
            <a:r>
              <a:rPr lang="en-US" sz="2987" b="0" i="0" u="none" strike="noStrike" cap="none" dirty="0">
                <a:solidFill>
                  <a:schemeClr val="dk1"/>
                </a:solidFill>
                <a:latin typeface="Arial Narrow"/>
                <a:ea typeface="Arial Narrow"/>
                <a:cs typeface="Arial Narrow"/>
                <a:sym typeface="Arial Narrow"/>
              </a:rPr>
              <a:t> non </a:t>
            </a:r>
            <a:r>
              <a:rPr lang="en-US" sz="2987" b="0" i="0" u="none" strike="noStrike" cap="none" dirty="0" err="1">
                <a:solidFill>
                  <a:schemeClr val="dk1"/>
                </a:solidFill>
                <a:latin typeface="Arial Narrow"/>
                <a:ea typeface="Arial Narrow"/>
                <a:cs typeface="Arial Narrow"/>
                <a:sym typeface="Arial Narrow"/>
              </a:rPr>
              <a:t>proident</a:t>
            </a:r>
            <a:r>
              <a:rPr lang="en-US" sz="2987" b="0" i="0" u="none" strike="noStrike" cap="none" dirty="0">
                <a:solidFill>
                  <a:schemeClr val="dk1"/>
                </a:solidFill>
                <a:latin typeface="Arial Narrow"/>
                <a:ea typeface="Arial Narrow"/>
                <a:cs typeface="Arial Narrow"/>
                <a:sym typeface="Arial Narrow"/>
              </a:rPr>
              <a:t>, sunt in culpa qui </a:t>
            </a:r>
            <a:r>
              <a:rPr lang="en-US" sz="2987" b="0" i="0" u="none" strike="noStrike" cap="none" dirty="0" err="1">
                <a:solidFill>
                  <a:schemeClr val="dk1"/>
                </a:solidFill>
                <a:latin typeface="Arial Narrow"/>
                <a:ea typeface="Arial Narrow"/>
                <a:cs typeface="Arial Narrow"/>
                <a:sym typeface="Arial Narrow"/>
              </a:rPr>
              <a:t>officia</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deserunt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mollit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anim</a:t>
            </a:r>
            <a:r>
              <a:rPr lang="en-US" sz="2987" b="0" i="0" u="none" strike="noStrike" cap="none" dirty="0">
                <a:solidFill>
                  <a:schemeClr val="dk1"/>
                </a:solidFill>
                <a:latin typeface="Arial Narrow"/>
                <a:ea typeface="Arial Narrow"/>
                <a:cs typeface="Arial Narrow"/>
                <a:sym typeface="Arial Narrow"/>
              </a:rPr>
              <a:t> id </a:t>
            </a:r>
            <a:r>
              <a:rPr lang="en-US" sz="2987" b="0" i="0" u="none" strike="noStrike" cap="none" dirty="0" err="1">
                <a:solidFill>
                  <a:schemeClr val="dk1"/>
                </a:solidFill>
                <a:latin typeface="Arial Narrow"/>
                <a:ea typeface="Arial Narrow"/>
                <a:cs typeface="Arial Narrow"/>
                <a:sym typeface="Arial Narrow"/>
              </a:rPr>
              <a:t>est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laborum</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henderit</a:t>
            </a:r>
            <a:r>
              <a:rPr lang="en-US" sz="2987" b="0" i="0" u="none" strike="noStrike" cap="none" dirty="0">
                <a:solidFill>
                  <a:schemeClr val="dk1"/>
                </a:solidFill>
                <a:latin typeface="Arial Narrow"/>
                <a:ea typeface="Arial Narrow"/>
                <a:cs typeface="Arial Narrow"/>
                <a:sym typeface="Arial Narrow"/>
              </a:rPr>
              <a:t> in </a:t>
            </a:r>
            <a:r>
              <a:rPr lang="en-US" sz="2987" b="0" i="0" u="none" strike="noStrike" cap="none" dirty="0" err="1">
                <a:solidFill>
                  <a:schemeClr val="dk1"/>
                </a:solidFill>
                <a:latin typeface="Arial Narrow"/>
                <a:ea typeface="Arial Narrow"/>
                <a:cs typeface="Arial Narrow"/>
                <a:sym typeface="Arial Narrow"/>
              </a:rPr>
              <a:t>voluptate</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velit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esse</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cillum</a:t>
            </a:r>
            <a:r>
              <a:rPr lang="en-US" sz="2987" b="0" i="0" u="none" strike="noStrike" cap="none" dirty="0">
                <a:solidFill>
                  <a:schemeClr val="dk1"/>
                </a:solidFill>
                <a:latin typeface="Arial Narrow"/>
                <a:ea typeface="Arial Narrow"/>
                <a:cs typeface="Arial Narrow"/>
                <a:sym typeface="Arial Narrow"/>
              </a:rPr>
              <a:t> dolore </a:t>
            </a:r>
            <a:r>
              <a:rPr lang="en-US" sz="2987" b="0" i="0" u="none" strike="noStrike" cap="none" dirty="0" err="1">
                <a:solidFill>
                  <a:schemeClr val="dk1"/>
                </a:solidFill>
                <a:latin typeface="Arial Narrow"/>
                <a:ea typeface="Arial Narrow"/>
                <a:cs typeface="Arial Narrow"/>
                <a:sym typeface="Arial Narrow"/>
              </a:rPr>
              <a:t>eu</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fugiat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nulla</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pariatur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Excepteur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sint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occaecat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cupidatat</a:t>
            </a:r>
            <a:r>
              <a:rPr lang="en-US" sz="2987" b="0" i="0" u="none" strike="noStrike" cap="none" dirty="0">
                <a:solidFill>
                  <a:schemeClr val="dk1"/>
                </a:solidFill>
                <a:latin typeface="Arial Narrow"/>
                <a:ea typeface="Arial Narrow"/>
                <a:cs typeface="Arial Narrow"/>
                <a:sym typeface="Arial Narrow"/>
              </a:rPr>
              <a:t> non </a:t>
            </a:r>
            <a:r>
              <a:rPr lang="en-US" sz="2987" b="0" i="0" u="none" strike="noStrike" cap="none" dirty="0" err="1">
                <a:solidFill>
                  <a:schemeClr val="dk1"/>
                </a:solidFill>
                <a:latin typeface="Arial Narrow"/>
                <a:ea typeface="Arial Narrow"/>
                <a:cs typeface="Arial Narrow"/>
                <a:sym typeface="Arial Narrow"/>
              </a:rPr>
              <a:t>proident</a:t>
            </a:r>
            <a:r>
              <a:rPr lang="en-US" sz="2987" b="0" i="0" u="none" strike="noStrike" cap="none" dirty="0">
                <a:solidFill>
                  <a:schemeClr val="dk1"/>
                </a:solidFill>
                <a:latin typeface="Arial Narrow"/>
                <a:ea typeface="Arial Narrow"/>
                <a:cs typeface="Arial Narrow"/>
                <a:sym typeface="Arial Narrow"/>
              </a:rPr>
              <a:t>, sunt in culpa qui </a:t>
            </a:r>
            <a:r>
              <a:rPr lang="en-US" sz="2987" b="0" i="0" u="none" strike="noStrike" cap="none" dirty="0" err="1">
                <a:solidFill>
                  <a:schemeClr val="dk1"/>
                </a:solidFill>
                <a:latin typeface="Arial Narrow"/>
                <a:ea typeface="Arial Narrow"/>
                <a:cs typeface="Arial Narrow"/>
                <a:sym typeface="Arial Narrow"/>
              </a:rPr>
              <a:t>officia</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deserunt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mollit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anim</a:t>
            </a:r>
            <a:r>
              <a:rPr lang="en-US" sz="2987" b="0" i="0" u="none" strike="noStrike" cap="none" dirty="0">
                <a:solidFill>
                  <a:schemeClr val="dk1"/>
                </a:solidFill>
                <a:latin typeface="Arial Narrow"/>
                <a:ea typeface="Arial Narrow"/>
                <a:cs typeface="Arial Narrow"/>
                <a:sym typeface="Arial Narrow"/>
              </a:rPr>
              <a:t> id </a:t>
            </a:r>
            <a:r>
              <a:rPr lang="en-US" sz="2987" b="0" i="0" u="none" strike="noStrike" cap="none" dirty="0" err="1">
                <a:solidFill>
                  <a:schemeClr val="dk1"/>
                </a:solidFill>
                <a:latin typeface="Arial Narrow"/>
                <a:ea typeface="Arial Narrow"/>
                <a:cs typeface="Arial Narrow"/>
                <a:sym typeface="Arial Narrow"/>
              </a:rPr>
              <a:t>est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laborum</a:t>
            </a:r>
            <a:r>
              <a:rPr lang="en-US" sz="2987" b="0" i="0" u="none" strike="noStrike" cap="none" dirty="0">
                <a:solidFill>
                  <a:schemeClr val="dk1"/>
                </a:solidFill>
                <a:latin typeface="Arial Narrow"/>
                <a:ea typeface="Arial Narrow"/>
                <a:cs typeface="Arial Narrow"/>
                <a:sym typeface="Arial Narrow"/>
              </a:rPr>
              <a:t>.</a:t>
            </a:r>
            <a:endParaRPr lang="en-US" dirty="0"/>
          </a:p>
          <a:p>
            <a:pPr marL="406390" marR="0" lvl="2" indent="0" algn="l" rtl="0">
              <a:spcBef>
                <a:spcPts val="0"/>
              </a:spcBef>
              <a:spcAft>
                <a:spcPts val="0"/>
              </a:spcAft>
              <a:buNone/>
            </a:pPr>
            <a:endParaRPr sz="2987" b="0" i="0" u="none" strike="noStrike" cap="none" dirty="0">
              <a:solidFill>
                <a:schemeClr val="dk1"/>
              </a:solidFill>
              <a:latin typeface="Arial Narrow"/>
              <a:ea typeface="Arial Narrow"/>
              <a:cs typeface="Arial Narrow"/>
              <a:sym typeface="Arial Narrow"/>
            </a:endParaRPr>
          </a:p>
          <a:p>
            <a:pPr marL="406390" marR="0" lvl="2" indent="0" algn="l" rtl="0">
              <a:spcBef>
                <a:spcPts val="0"/>
              </a:spcBef>
              <a:spcAft>
                <a:spcPts val="0"/>
              </a:spcAft>
              <a:buNone/>
            </a:pPr>
            <a:r>
              <a:rPr lang="en-US" sz="2987" b="0" i="0" u="none" strike="noStrike" cap="none" dirty="0">
                <a:solidFill>
                  <a:schemeClr val="dk1"/>
                </a:solidFill>
                <a:latin typeface="Arial Narrow"/>
                <a:ea typeface="Arial Narrow"/>
                <a:cs typeface="Arial Narrow"/>
                <a:sym typeface="Arial Narrow"/>
              </a:rPr>
              <a:t>do </a:t>
            </a:r>
            <a:r>
              <a:rPr lang="en-US" sz="2987" b="0" i="0" u="none" strike="noStrike" cap="none" dirty="0" err="1">
                <a:solidFill>
                  <a:schemeClr val="dk1"/>
                </a:solidFill>
                <a:latin typeface="Arial Narrow"/>
                <a:ea typeface="Arial Narrow"/>
                <a:cs typeface="Arial Narrow"/>
                <a:sym typeface="Arial Narrow"/>
              </a:rPr>
              <a:t>eiusmod</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tempor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incididunt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labore et dolore magna </a:t>
            </a:r>
            <a:r>
              <a:rPr lang="en-US" sz="2987" b="0" i="0" u="none" strike="noStrike" cap="none" dirty="0" err="1">
                <a:solidFill>
                  <a:schemeClr val="dk1"/>
                </a:solidFill>
                <a:latin typeface="Arial Narrow"/>
                <a:ea typeface="Arial Narrow"/>
                <a:cs typeface="Arial Narrow"/>
                <a:sym typeface="Arial Narrow"/>
              </a:rPr>
              <a:t>aliqua</a:t>
            </a:r>
            <a:r>
              <a:rPr lang="en-US" sz="2987" b="0" i="0" u="none" strike="noStrike" cap="none" dirty="0">
                <a:solidFill>
                  <a:schemeClr val="dk1"/>
                </a:solidFill>
                <a:latin typeface="Arial Narrow"/>
                <a:ea typeface="Arial Narrow"/>
                <a:cs typeface="Arial Narrow"/>
                <a:sym typeface="Arial Narrow"/>
              </a:rPr>
              <a:t>. Ut </a:t>
            </a:r>
            <a:r>
              <a:rPr lang="en-US" sz="2987" b="0" i="0" u="none" strike="noStrike" cap="none" dirty="0" err="1">
                <a:solidFill>
                  <a:schemeClr val="dk1"/>
                </a:solidFill>
                <a:latin typeface="Arial Narrow"/>
                <a:ea typeface="Arial Narrow"/>
                <a:cs typeface="Arial Narrow"/>
                <a:sym typeface="Arial Narrow"/>
              </a:rPr>
              <a:t>enim</a:t>
            </a:r>
            <a:r>
              <a:rPr lang="en-US" sz="2987" b="0" i="0" u="none" strike="noStrike" cap="none" dirty="0">
                <a:solidFill>
                  <a:schemeClr val="dk1"/>
                </a:solidFill>
                <a:latin typeface="Arial Narrow"/>
                <a:ea typeface="Arial Narrow"/>
                <a:cs typeface="Arial Narrow"/>
                <a:sym typeface="Arial Narrow"/>
              </a:rPr>
              <a:t> ad minim </a:t>
            </a:r>
            <a:r>
              <a:rPr lang="en-US" sz="2987" b="0" i="0" u="none" strike="noStrike" cap="none" dirty="0" err="1">
                <a:solidFill>
                  <a:schemeClr val="dk1"/>
                </a:solidFill>
                <a:latin typeface="Arial Narrow"/>
                <a:ea typeface="Arial Narrow"/>
                <a:cs typeface="Arial Narrow"/>
                <a:sym typeface="Arial Narrow"/>
              </a:rPr>
              <a:t>veniam</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quis</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nostrud</a:t>
            </a:r>
            <a:r>
              <a:rPr lang="en-US" sz="2987" b="0" i="0" u="none" strike="noStrike" cap="none" dirty="0">
                <a:solidFill>
                  <a:schemeClr val="dk1"/>
                </a:solidFill>
                <a:latin typeface="Arial Narrow"/>
                <a:ea typeface="Arial Narrow"/>
                <a:cs typeface="Arial Narrow"/>
                <a:sym typeface="Arial Narrow"/>
              </a:rPr>
              <a:t> exercitation </a:t>
            </a:r>
            <a:r>
              <a:rPr lang="en-US" sz="2987" b="0" i="0" u="none" strike="noStrike" cap="none" dirty="0" err="1">
                <a:solidFill>
                  <a:schemeClr val="dk1"/>
                </a:solidFill>
                <a:latin typeface="Arial Narrow"/>
                <a:ea typeface="Arial Narrow"/>
                <a:cs typeface="Arial Narrow"/>
                <a:sym typeface="Arial Narrow"/>
              </a:rPr>
              <a:t>ullamco</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laboris</a:t>
            </a:r>
            <a:r>
              <a:rPr lang="en-US" sz="2987" b="0" i="0" u="none" strike="noStrike" cap="none" dirty="0">
                <a:solidFill>
                  <a:schemeClr val="dk1"/>
                </a:solidFill>
                <a:latin typeface="Arial Narrow"/>
                <a:ea typeface="Arial Narrow"/>
                <a:cs typeface="Arial Narrow"/>
                <a:sym typeface="Arial Narrow"/>
              </a:rPr>
              <a:t> nisi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aliquip</a:t>
            </a:r>
            <a:r>
              <a:rPr lang="en-US" sz="2987" b="0" i="0" u="none" strike="noStrike" cap="none" dirty="0">
                <a:solidFill>
                  <a:schemeClr val="dk1"/>
                </a:solidFill>
                <a:latin typeface="Arial Narrow"/>
                <a:ea typeface="Arial Narrow"/>
                <a:cs typeface="Arial Narrow"/>
                <a:sym typeface="Arial Narrow"/>
              </a:rPr>
              <a:t> ex </a:t>
            </a:r>
            <a:r>
              <a:rPr lang="en-US" sz="2987" b="0" i="0" u="none" strike="noStrike" cap="none" dirty="0" err="1">
                <a:solidFill>
                  <a:schemeClr val="dk1"/>
                </a:solidFill>
                <a:latin typeface="Arial Narrow"/>
                <a:ea typeface="Arial Narrow"/>
                <a:cs typeface="Arial Narrow"/>
                <a:sym typeface="Arial Narrow"/>
              </a:rPr>
              <a:t>ea</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commodo</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consequat</a:t>
            </a:r>
            <a:r>
              <a:rPr lang="en-US" sz="2987" b="0" i="0" u="none" strike="noStrike" cap="none" dirty="0">
                <a:solidFill>
                  <a:schemeClr val="dk1"/>
                </a:solidFill>
                <a:latin typeface="Arial Narrow"/>
                <a:ea typeface="Arial Narrow"/>
                <a:cs typeface="Arial Narrow"/>
                <a:sym typeface="Arial Narrow"/>
              </a:rPr>
              <a:t>. Duis </a:t>
            </a:r>
            <a:r>
              <a:rPr lang="en-US" sz="2987" b="0" i="0" u="none" strike="noStrike" cap="none" dirty="0" err="1">
                <a:solidFill>
                  <a:schemeClr val="dk1"/>
                </a:solidFill>
                <a:latin typeface="Arial Narrow"/>
                <a:ea typeface="Arial Narrow"/>
                <a:cs typeface="Arial Narrow"/>
                <a:sym typeface="Arial Narrow"/>
              </a:rPr>
              <a:t>aute</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irure</a:t>
            </a:r>
            <a:r>
              <a:rPr lang="en-US" sz="2987" b="0" i="0" u="none" strike="noStrike" cap="none" dirty="0">
                <a:solidFill>
                  <a:schemeClr val="dk1"/>
                </a:solidFill>
                <a:latin typeface="Arial Narrow"/>
                <a:ea typeface="Arial Narrow"/>
                <a:cs typeface="Arial Narrow"/>
                <a:sym typeface="Arial Narrow"/>
              </a:rPr>
              <a:t> dolor in </a:t>
            </a:r>
            <a:r>
              <a:rPr lang="en-US" sz="2987" b="0" i="0" u="none" strike="noStrike" cap="none" dirty="0" err="1">
                <a:solidFill>
                  <a:schemeClr val="dk1"/>
                </a:solidFill>
                <a:latin typeface="Arial Narrow"/>
                <a:ea typeface="Arial Narrow"/>
                <a:cs typeface="Arial Narrow"/>
                <a:sym typeface="Arial Narrow"/>
              </a:rPr>
              <a:t>repre</a:t>
            </a:r>
            <a:r>
              <a:rPr lang="en-US" sz="2987" b="0" i="0" u="none" strike="noStrike" cap="none" dirty="0">
                <a:solidFill>
                  <a:schemeClr val="dk1"/>
                </a:solidFill>
                <a:latin typeface="Arial Narrow"/>
                <a:ea typeface="Arial Narrow"/>
                <a:cs typeface="Arial Narrow"/>
                <a:sym typeface="Arial Narrow"/>
              </a:rPr>
              <a:t> Lorem ipsum dolor sit </a:t>
            </a:r>
            <a:r>
              <a:rPr lang="en-US" sz="2987" b="0" i="0" u="none" strike="noStrike" cap="none" dirty="0" err="1">
                <a:solidFill>
                  <a:schemeClr val="dk1"/>
                </a:solidFill>
                <a:latin typeface="Arial Narrow"/>
                <a:ea typeface="Arial Narrow"/>
                <a:cs typeface="Arial Narrow"/>
                <a:sym typeface="Arial Narrow"/>
              </a:rPr>
              <a:t>amet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consectetur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adipiscing</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elit</a:t>
            </a:r>
            <a:r>
              <a:rPr lang="en-US" sz="2987" b="0" i="0" u="none" strike="noStrike" cap="none" dirty="0">
                <a:solidFill>
                  <a:schemeClr val="dk1"/>
                </a:solidFill>
                <a:latin typeface="Arial Narrow"/>
                <a:ea typeface="Arial Narrow"/>
                <a:cs typeface="Arial Narrow"/>
                <a:sym typeface="Arial Narrow"/>
              </a:rPr>
              <a:t>, sed do </a:t>
            </a:r>
            <a:r>
              <a:rPr lang="en-US" sz="2987" b="0" i="0" u="none" strike="noStrike" cap="none" dirty="0" err="1">
                <a:solidFill>
                  <a:schemeClr val="dk1"/>
                </a:solidFill>
                <a:latin typeface="Arial Narrow"/>
                <a:ea typeface="Arial Narrow"/>
                <a:cs typeface="Arial Narrow"/>
                <a:sym typeface="Arial Narrow"/>
              </a:rPr>
              <a:t>eiusmod</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tempor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incididunt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labore et dolore magna </a:t>
            </a:r>
            <a:r>
              <a:rPr lang="en-US" sz="2987" b="0" i="0" u="none" strike="noStrike" cap="none" dirty="0" err="1">
                <a:solidFill>
                  <a:schemeClr val="dk1"/>
                </a:solidFill>
                <a:latin typeface="Arial Narrow"/>
                <a:ea typeface="Arial Narrow"/>
                <a:cs typeface="Arial Narrow"/>
                <a:sym typeface="Arial Narrow"/>
              </a:rPr>
              <a:t>aliqua</a:t>
            </a:r>
            <a:r>
              <a:rPr lang="en-US" sz="2987" b="0" i="0" u="none" strike="noStrike" cap="none" dirty="0">
                <a:solidFill>
                  <a:schemeClr val="dk1"/>
                </a:solidFill>
                <a:latin typeface="Arial Narrow"/>
                <a:ea typeface="Arial Narrow"/>
                <a:cs typeface="Arial Narrow"/>
                <a:sym typeface="Arial Narrow"/>
              </a:rPr>
              <a:t>.</a:t>
            </a:r>
            <a:endParaRPr dirty="0"/>
          </a:p>
          <a:p>
            <a:pPr marL="0" marR="0" lvl="0" indent="0" algn="l" rtl="0">
              <a:spcBef>
                <a:spcPts val="0"/>
              </a:spcBef>
              <a:spcAft>
                <a:spcPts val="0"/>
              </a:spcAft>
              <a:buNone/>
            </a:pPr>
            <a:endParaRPr sz="2195" dirty="0">
              <a:solidFill>
                <a:schemeClr val="dk1"/>
              </a:solidFill>
              <a:latin typeface="Arial Narrow"/>
              <a:ea typeface="Arial Narrow"/>
              <a:cs typeface="Arial Narrow"/>
              <a:sym typeface="Arial Narrow"/>
            </a:endParaRPr>
          </a:p>
        </p:txBody>
      </p:sp>
      <p:sp>
        <p:nvSpPr>
          <p:cNvPr id="177" name="Google Shape;177;p1"/>
          <p:cNvSpPr txBox="1"/>
          <p:nvPr/>
        </p:nvSpPr>
        <p:spPr>
          <a:xfrm>
            <a:off x="22744853" y="18976950"/>
            <a:ext cx="8873067" cy="4957800"/>
          </a:xfrm>
          <a:prstGeom prst="rect">
            <a:avLst/>
          </a:prstGeom>
          <a:noFill/>
          <a:ln>
            <a:noFill/>
          </a:ln>
        </p:spPr>
        <p:txBody>
          <a:bodyPr spcFirstLastPara="1" wrap="square" lIns="406375" tIns="406375" rIns="406375" bIns="406375" anchor="t" anchorCtr="0">
            <a:spAutoFit/>
          </a:bodyPr>
          <a:lstStyle/>
          <a:p>
            <a:pPr marL="0" marR="0" lvl="0" indent="0" algn="l" rtl="0">
              <a:spcBef>
                <a:spcPts val="0"/>
              </a:spcBef>
              <a:spcAft>
                <a:spcPts val="0"/>
              </a:spcAft>
              <a:buNone/>
            </a:pPr>
            <a:r>
              <a:rPr lang="en-US" sz="2987">
                <a:solidFill>
                  <a:schemeClr val="dk1"/>
                </a:solidFill>
                <a:latin typeface="Arial Narrow"/>
                <a:ea typeface="Arial Narrow"/>
                <a:cs typeface="Arial Narrow"/>
                <a:sym typeface="Arial Narrow"/>
              </a:rPr>
              <a:t>Lorem ipsum dolor sit amet, consectetur adipiscing elit, sed do eiusmod tempor incididunt ut labore et dolore magna aliqua. </a:t>
            </a:r>
            <a:endParaRPr/>
          </a:p>
          <a:p>
            <a:pPr marL="0" marR="0" lvl="0" indent="0" algn="l" rtl="0">
              <a:spcBef>
                <a:spcPts val="0"/>
              </a:spcBef>
              <a:spcAft>
                <a:spcPts val="0"/>
              </a:spcAft>
              <a:buNone/>
            </a:pPr>
            <a:endParaRPr sz="2987">
              <a:solidFill>
                <a:schemeClr val="dk1"/>
              </a:solidFill>
              <a:latin typeface="Arial Narrow"/>
              <a:ea typeface="Arial Narrow"/>
              <a:cs typeface="Arial Narrow"/>
              <a:sym typeface="Arial Narrow"/>
            </a:endParaRPr>
          </a:p>
          <a:p>
            <a:pPr marL="0" marR="0" lvl="0" indent="0" algn="l" rtl="0">
              <a:spcBef>
                <a:spcPts val="0"/>
              </a:spcBef>
              <a:spcAft>
                <a:spcPts val="0"/>
              </a:spcAft>
              <a:buNone/>
            </a:pPr>
            <a:r>
              <a:rPr lang="en-US" sz="2987">
                <a:solidFill>
                  <a:schemeClr val="dk1"/>
                </a:solidFill>
                <a:latin typeface="Arial Narrow"/>
                <a:ea typeface="Arial Narrow"/>
                <a:cs typeface="Arial Narrow"/>
                <a:sym typeface="Arial Narrow"/>
              </a:rPr>
              <a:t>Lorem ipsum dolor sit amet, consectetur adipiscing elit, sed do eiusmod tempor incididunt ut labore et dolore magna aliqua. Ut enim ad minim veniam, quis nostrud exercitation ullamco laboris nisi ut aliquip ex ea commodo consequat. </a:t>
            </a:r>
            <a:endParaRPr/>
          </a:p>
        </p:txBody>
      </p:sp>
      <p:sp>
        <p:nvSpPr>
          <p:cNvPr id="178" name="Google Shape;178;p1"/>
          <p:cNvSpPr txBox="1"/>
          <p:nvPr/>
        </p:nvSpPr>
        <p:spPr>
          <a:xfrm>
            <a:off x="22744853" y="25829383"/>
            <a:ext cx="8873067" cy="3119091"/>
          </a:xfrm>
          <a:prstGeom prst="rect">
            <a:avLst/>
          </a:prstGeom>
          <a:noFill/>
          <a:ln>
            <a:noFill/>
          </a:ln>
        </p:spPr>
        <p:txBody>
          <a:bodyPr spcFirstLastPara="1" wrap="square" lIns="406375" tIns="406375" rIns="406375" bIns="406375" anchor="t" anchorCtr="0">
            <a:spAutoFit/>
          </a:bodyPr>
          <a:lstStyle/>
          <a:p>
            <a:pPr marL="0" marR="0" lvl="0" indent="0" algn="l" rtl="0">
              <a:spcBef>
                <a:spcPts val="0"/>
              </a:spcBef>
              <a:spcAft>
                <a:spcPts val="0"/>
              </a:spcAft>
              <a:buNone/>
            </a:pPr>
            <a:r>
              <a:rPr lang="en-US" sz="2987">
                <a:solidFill>
                  <a:schemeClr val="dk1"/>
                </a:solidFill>
                <a:latin typeface="Arial Narrow"/>
                <a:ea typeface="Arial Narrow"/>
                <a:cs typeface="Arial Narrow"/>
                <a:sym typeface="Arial Narrow"/>
              </a:rPr>
              <a:t>Lorem ipsum dolor sit amet, consectetur adipiscing elit, sed do eiusmod tempor incididunt ut labore et dolore magna aliqua. Ut enim ad minim veniam, quis nostrud exercitation ullamco laboris nisi ut aliquip ex ea commodo consequat.  </a:t>
            </a:r>
            <a:endParaRPr/>
          </a:p>
        </p:txBody>
      </p:sp>
      <p:pic>
        <p:nvPicPr>
          <p:cNvPr id="179" name="Google Shape;179;p1" descr="cv-ct-testing.png"/>
          <p:cNvPicPr preferRelativeResize="0"/>
          <p:nvPr/>
        </p:nvPicPr>
        <p:blipFill rotWithShape="1">
          <a:blip r:embed="rId8">
            <a:alphaModFix/>
          </a:blip>
          <a:srcRect/>
          <a:stretch/>
        </p:blipFill>
        <p:spPr>
          <a:xfrm>
            <a:off x="22971760" y="28772157"/>
            <a:ext cx="4270587" cy="2907453"/>
          </a:xfrm>
          <a:prstGeom prst="rect">
            <a:avLst/>
          </a:prstGeom>
          <a:noFill/>
          <a:ln>
            <a:noFill/>
          </a:ln>
        </p:spPr>
      </p:pic>
      <p:pic>
        <p:nvPicPr>
          <p:cNvPr id="180" name="Google Shape;180;p1" descr="CT-testing.png"/>
          <p:cNvPicPr preferRelativeResize="0"/>
          <p:nvPr/>
        </p:nvPicPr>
        <p:blipFill rotWithShape="1">
          <a:blip r:embed="rId9">
            <a:alphaModFix/>
          </a:blip>
          <a:srcRect/>
          <a:stretch/>
        </p:blipFill>
        <p:spPr>
          <a:xfrm>
            <a:off x="27337173" y="28831423"/>
            <a:ext cx="3972560" cy="2843107"/>
          </a:xfrm>
          <a:prstGeom prst="rect">
            <a:avLst/>
          </a:prstGeom>
          <a:noFill/>
          <a:ln>
            <a:noFill/>
          </a:ln>
        </p:spPr>
      </p:pic>
      <p:pic>
        <p:nvPicPr>
          <p:cNvPr id="181" name="Google Shape;181;p1" descr="conductance.png"/>
          <p:cNvPicPr preferRelativeResize="0"/>
          <p:nvPr/>
        </p:nvPicPr>
        <p:blipFill rotWithShape="1">
          <a:blip r:embed="rId10">
            <a:alphaModFix/>
          </a:blip>
          <a:srcRect/>
          <a:stretch/>
        </p:blipFill>
        <p:spPr>
          <a:xfrm>
            <a:off x="37998400" y="8445180"/>
            <a:ext cx="4412827" cy="2636520"/>
          </a:xfrm>
          <a:prstGeom prst="rect">
            <a:avLst/>
          </a:prstGeom>
          <a:noFill/>
          <a:ln>
            <a:noFill/>
          </a:ln>
        </p:spPr>
      </p:pic>
      <p:pic>
        <p:nvPicPr>
          <p:cNvPr id="188" name="Google Shape;188;p1" descr="Related image"/>
          <p:cNvPicPr preferRelativeResize="0"/>
          <p:nvPr/>
        </p:nvPicPr>
        <p:blipFill rotWithShape="1">
          <a:blip r:embed="rId11">
            <a:alphaModFix/>
          </a:blip>
          <a:srcRect/>
          <a:stretch/>
        </p:blipFill>
        <p:spPr>
          <a:xfrm>
            <a:off x="12354053" y="12148949"/>
            <a:ext cx="8420511" cy="1978820"/>
          </a:xfrm>
          <a:prstGeom prst="rect">
            <a:avLst/>
          </a:prstGeom>
          <a:noFill/>
          <a:ln>
            <a:noFill/>
          </a:ln>
        </p:spPr>
      </p:pic>
      <p:sp>
        <p:nvSpPr>
          <p:cNvPr id="2" name="Google Shape;154;p37">
            <a:extLst>
              <a:ext uri="{FF2B5EF4-FFF2-40B4-BE49-F238E27FC236}">
                <a16:creationId xmlns:a16="http://schemas.microsoft.com/office/drawing/2014/main" id="{CD8A28FA-18DE-33DE-06E4-F018FA9F6151}"/>
              </a:ext>
            </a:extLst>
          </p:cNvPr>
          <p:cNvSpPr/>
          <p:nvPr/>
        </p:nvSpPr>
        <p:spPr>
          <a:xfrm>
            <a:off x="11510300" y="195637"/>
            <a:ext cx="20747700" cy="4378900"/>
          </a:xfrm>
          <a:prstGeom prst="rect">
            <a:avLst/>
          </a:prstGeom>
          <a:noFill/>
          <a:ln>
            <a:noFill/>
          </a:ln>
        </p:spPr>
        <p:txBody>
          <a:bodyPr spcFirstLastPara="1" wrap="square" lIns="81100" tIns="40525" rIns="81100" bIns="405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spcBef>
                <a:spcPts val="0"/>
              </a:spcBef>
              <a:spcAft>
                <a:spcPts val="0"/>
              </a:spcAft>
              <a:buNone/>
            </a:pPr>
            <a:r>
              <a:rPr lang="en-US" sz="7680" b="1" dirty="0">
                <a:solidFill>
                  <a:srgbClr val="FFFFFF"/>
                </a:solidFill>
              </a:rPr>
              <a:t>Your Product Name</a:t>
            </a:r>
            <a:endParaRPr lang="en-US" sz="1200" dirty="0">
              <a:solidFill>
                <a:srgbClr val="FFFFFF"/>
              </a:solidFill>
            </a:endParaRPr>
          </a:p>
          <a:p>
            <a:pPr marL="0" marR="0" lvl="0" indent="0" algn="ctr" rtl="0">
              <a:spcBef>
                <a:spcPts val="0"/>
              </a:spcBef>
              <a:spcAft>
                <a:spcPts val="0"/>
              </a:spcAft>
              <a:buNone/>
            </a:pPr>
            <a:r>
              <a:rPr lang="en-US" sz="7680" b="1" i="0" u="none" strike="noStrike" cap="none" dirty="0">
                <a:solidFill>
                  <a:srgbClr val="FFFFFF"/>
                </a:solidFill>
                <a:latin typeface="Arial"/>
                <a:ea typeface="Arial"/>
                <a:cs typeface="Arial"/>
                <a:sym typeface="Arial"/>
              </a:rPr>
              <a:t> </a:t>
            </a:r>
            <a:r>
              <a:rPr lang="en-US" sz="5400" b="1" dirty="0">
                <a:solidFill>
                  <a:srgbClr val="FFFFFF"/>
                </a:solidFill>
              </a:rPr>
              <a:t>Your </a:t>
            </a:r>
            <a:r>
              <a:rPr lang="en-US" sz="5400" b="1" i="0" u="none" strike="noStrike" cap="none" dirty="0">
                <a:solidFill>
                  <a:srgbClr val="FFFFFF"/>
                </a:solidFill>
                <a:latin typeface="Arial"/>
                <a:ea typeface="Arial"/>
                <a:cs typeface="Arial"/>
                <a:sym typeface="Arial"/>
              </a:rPr>
              <a:t>Company Name</a:t>
            </a:r>
          </a:p>
          <a:p>
            <a:pPr marL="0" marR="0" lvl="0" indent="0" algn="ctr" rtl="0">
              <a:spcBef>
                <a:spcPts val="0"/>
              </a:spcBef>
              <a:spcAft>
                <a:spcPts val="0"/>
              </a:spcAft>
              <a:buNone/>
            </a:pPr>
            <a:endParaRPr sz="5400" dirty="0"/>
          </a:p>
          <a:p>
            <a:pPr marL="0" marR="0" lvl="0" indent="0" algn="ctr" rtl="0">
              <a:lnSpc>
                <a:spcPct val="100000"/>
              </a:lnSpc>
              <a:spcBef>
                <a:spcPts val="0"/>
              </a:spcBef>
              <a:spcAft>
                <a:spcPts val="0"/>
              </a:spcAft>
              <a:buNone/>
            </a:pPr>
            <a:r>
              <a:rPr lang="en-US" sz="4800" b="1" dirty="0">
                <a:solidFill>
                  <a:srgbClr val="FFFFFF"/>
                </a:solidFill>
              </a:rPr>
              <a:t>Project Advisor:  </a:t>
            </a:r>
            <a:r>
              <a:rPr lang="en-US" sz="4800" b="1" dirty="0" err="1">
                <a:solidFill>
                  <a:srgbClr val="FFFFFF"/>
                </a:solidFill>
              </a:rPr>
              <a:t>FirstN</a:t>
            </a:r>
            <a:r>
              <a:rPr lang="en-US" sz="4800" b="1" dirty="0">
                <a:solidFill>
                  <a:srgbClr val="FFFFFF"/>
                </a:solidFill>
              </a:rPr>
              <a:t> </a:t>
            </a:r>
            <a:r>
              <a:rPr lang="en-US" sz="4800" b="1" dirty="0" err="1">
                <a:solidFill>
                  <a:srgbClr val="FFFFFF"/>
                </a:solidFill>
              </a:rPr>
              <a:t>LastN</a:t>
            </a:r>
            <a:endParaRPr sz="4800" b="1" dirty="0">
              <a:solidFill>
                <a:srgbClr val="FFFFFF"/>
              </a:solidFill>
            </a:endParaRPr>
          </a:p>
        </p:txBody>
      </p:sp>
      <p:sp>
        <p:nvSpPr>
          <p:cNvPr id="3" name="Google Shape;174;p37">
            <a:extLst>
              <a:ext uri="{FF2B5EF4-FFF2-40B4-BE49-F238E27FC236}">
                <a16:creationId xmlns:a16="http://schemas.microsoft.com/office/drawing/2014/main" id="{33CF55E7-652C-BDF4-B39A-357BA92A2B17}"/>
              </a:ext>
            </a:extLst>
          </p:cNvPr>
          <p:cNvSpPr/>
          <p:nvPr/>
        </p:nvSpPr>
        <p:spPr>
          <a:xfrm>
            <a:off x="33077151" y="311125"/>
            <a:ext cx="9975849" cy="4263411"/>
          </a:xfrm>
          <a:prstGeom prst="rect">
            <a:avLst/>
          </a:prstGeom>
          <a:noFill/>
          <a:ln>
            <a:noFill/>
          </a:ln>
        </p:spPr>
        <p:txBody>
          <a:bodyPr spcFirstLastPara="1" wrap="square" lIns="81100" tIns="40525" rIns="81100" bIns="405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spcBef>
                <a:spcPts val="0"/>
              </a:spcBef>
              <a:spcAft>
                <a:spcPts val="0"/>
              </a:spcAft>
              <a:buSzPts val="1100"/>
              <a:buNone/>
            </a:pPr>
            <a:r>
              <a:rPr lang="en-US" sz="3000" b="1" dirty="0">
                <a:solidFill>
                  <a:srgbClr val="FFFFFF"/>
                </a:solidFill>
              </a:rPr>
              <a:t>LastN1 FirstN1 – Position1</a:t>
            </a:r>
            <a:br>
              <a:rPr lang="en-US" sz="3000" b="1" dirty="0">
                <a:solidFill>
                  <a:srgbClr val="FFFFFF"/>
                </a:solidFill>
              </a:rPr>
            </a:br>
            <a:r>
              <a:rPr lang="en-US" sz="3000" b="1" dirty="0">
                <a:solidFill>
                  <a:srgbClr val="FFFFFF"/>
                </a:solidFill>
                <a:latin typeface="Arial"/>
                <a:ea typeface="Arial"/>
                <a:cs typeface="Arial"/>
                <a:sym typeface="Arial"/>
              </a:rPr>
              <a:t>(BSET, Computer Network System Management)</a:t>
            </a:r>
            <a:endParaRPr sz="3000" b="1" dirty="0">
              <a:solidFill>
                <a:srgbClr val="FFFFFF"/>
              </a:solidFill>
            </a:endParaRPr>
          </a:p>
          <a:p>
            <a:pPr marL="0" marR="0" lvl="0" indent="0" algn="l" rtl="0">
              <a:spcBef>
                <a:spcPts val="1000"/>
              </a:spcBef>
              <a:spcAft>
                <a:spcPts val="0"/>
              </a:spcAft>
              <a:buSzPts val="1100"/>
              <a:buNone/>
            </a:pPr>
            <a:r>
              <a:rPr lang="en-US" sz="3000" b="1" dirty="0">
                <a:solidFill>
                  <a:srgbClr val="FFFFFF"/>
                </a:solidFill>
              </a:rPr>
              <a:t>LastN2 FirstN2 – Postion2</a:t>
            </a:r>
            <a:br>
              <a:rPr lang="en-US" sz="3000" b="1" dirty="0">
                <a:solidFill>
                  <a:srgbClr val="FFFFFF"/>
                </a:solidFill>
              </a:rPr>
            </a:br>
            <a:r>
              <a:rPr lang="en-US" sz="3000" b="1" dirty="0">
                <a:solidFill>
                  <a:srgbClr val="FFFFFF"/>
                </a:solidFill>
              </a:rPr>
              <a:t>(</a:t>
            </a:r>
            <a:r>
              <a:rPr lang="en-US" sz="3000" b="1" dirty="0">
                <a:solidFill>
                  <a:srgbClr val="FFFFFF"/>
                </a:solidFill>
                <a:latin typeface="Arial"/>
                <a:ea typeface="Arial"/>
                <a:cs typeface="Arial"/>
                <a:sym typeface="Arial"/>
              </a:rPr>
              <a:t>BSET, Computer Network System Management</a:t>
            </a:r>
            <a:r>
              <a:rPr lang="en-US" sz="3000" b="1" dirty="0">
                <a:solidFill>
                  <a:srgbClr val="FFFFFF"/>
                </a:solidFill>
              </a:rPr>
              <a:t>)</a:t>
            </a:r>
          </a:p>
          <a:p>
            <a:pPr marL="0" marR="0" lvl="0" indent="0" algn="l" rtl="0">
              <a:spcBef>
                <a:spcPts val="1000"/>
              </a:spcBef>
              <a:spcAft>
                <a:spcPts val="0"/>
              </a:spcAft>
              <a:buNone/>
            </a:pPr>
            <a:r>
              <a:rPr lang="en-US" sz="3000" b="1" dirty="0">
                <a:solidFill>
                  <a:srgbClr val="FFFFFF"/>
                </a:solidFill>
              </a:rPr>
              <a:t>LastN3 FirstN3 – Position3</a:t>
            </a:r>
            <a:br>
              <a:rPr lang="en-US" sz="3000" b="1" dirty="0">
                <a:solidFill>
                  <a:srgbClr val="FFFFFF"/>
                </a:solidFill>
              </a:rPr>
            </a:br>
            <a:r>
              <a:rPr lang="en-US" sz="3000" b="1" dirty="0">
                <a:solidFill>
                  <a:srgbClr val="FFFFFF"/>
                </a:solidFill>
              </a:rPr>
              <a:t>(</a:t>
            </a:r>
            <a:r>
              <a:rPr lang="en-US" sz="3000" b="1" dirty="0">
                <a:solidFill>
                  <a:srgbClr val="FFFFFF"/>
                </a:solidFill>
                <a:latin typeface="Arial"/>
                <a:ea typeface="Arial"/>
                <a:cs typeface="Arial"/>
                <a:sym typeface="Arial"/>
              </a:rPr>
              <a:t>BSET, Manufacturing Systems</a:t>
            </a:r>
            <a:r>
              <a:rPr lang="en-US" sz="3000" b="1" dirty="0">
                <a:solidFill>
                  <a:srgbClr val="FFFFFF"/>
                </a:solidFill>
              </a:rPr>
              <a:t>)</a:t>
            </a:r>
            <a:endParaRPr sz="3000" b="1" dirty="0">
              <a:solidFill>
                <a:srgbClr val="FFFFFF"/>
              </a:solidFill>
            </a:endParaRPr>
          </a:p>
          <a:p>
            <a:pPr marL="0" marR="0" lvl="0" indent="0" algn="l" rtl="0">
              <a:spcBef>
                <a:spcPts val="1000"/>
              </a:spcBef>
              <a:spcAft>
                <a:spcPts val="0"/>
              </a:spcAft>
              <a:buNone/>
            </a:pPr>
            <a:r>
              <a:rPr lang="en-US" sz="3000" b="1" dirty="0">
                <a:solidFill>
                  <a:srgbClr val="FFFFFF"/>
                </a:solidFill>
              </a:rPr>
              <a:t>LastN4 FirstN4 – Position4</a:t>
            </a:r>
            <a:br>
              <a:rPr lang="en-US" sz="3000" b="1" dirty="0">
                <a:solidFill>
                  <a:srgbClr val="FFFFFF"/>
                </a:solidFill>
              </a:rPr>
            </a:br>
            <a:r>
              <a:rPr lang="en-US" sz="3000" b="1" dirty="0">
                <a:solidFill>
                  <a:srgbClr val="FFFFFF"/>
                </a:solidFill>
              </a:rPr>
              <a:t>(</a:t>
            </a:r>
            <a:r>
              <a:rPr lang="en-US" sz="3000" b="1" dirty="0">
                <a:solidFill>
                  <a:srgbClr val="FFFFFF"/>
                </a:solidFill>
                <a:latin typeface="Arial"/>
                <a:ea typeface="Arial"/>
                <a:cs typeface="Arial"/>
                <a:sym typeface="Arial"/>
              </a:rPr>
              <a:t>BSET, Manufacturing Systems</a:t>
            </a:r>
            <a:r>
              <a:rPr lang="en-US" sz="3000" b="1" dirty="0">
                <a:solidFill>
                  <a:srgbClr val="FFFFFF"/>
                </a:solidFill>
              </a:rPr>
              <a:t>)</a:t>
            </a:r>
            <a:endParaRPr sz="3000" b="1" dirty="0">
              <a:solidFill>
                <a:srgbClr val="FFFFFF"/>
              </a:solidFill>
            </a:endParaRPr>
          </a:p>
        </p:txBody>
      </p:sp>
      <p:pic>
        <p:nvPicPr>
          <p:cNvPr id="5" name="Picture 4">
            <a:extLst>
              <a:ext uri="{FF2B5EF4-FFF2-40B4-BE49-F238E27FC236}">
                <a16:creationId xmlns:a16="http://schemas.microsoft.com/office/drawing/2014/main" id="{30EF3A6F-2627-25DF-984C-E45B4666176B}"/>
              </a:ext>
            </a:extLst>
          </p:cNvPr>
          <p:cNvPicPr>
            <a:picLocks noChangeAspect="1"/>
          </p:cNvPicPr>
          <p:nvPr/>
        </p:nvPicPr>
        <p:blipFill>
          <a:blip r:embed="rId12"/>
          <a:stretch>
            <a:fillRect/>
          </a:stretch>
        </p:blipFill>
        <p:spPr>
          <a:xfrm>
            <a:off x="34290284" y="30835903"/>
            <a:ext cx="7549582" cy="804406"/>
          </a:xfrm>
          <a:prstGeom prst="rect">
            <a:avLst/>
          </a:prstGeom>
        </p:spPr>
      </p:pic>
      <p:sp>
        <p:nvSpPr>
          <p:cNvPr id="6" name="Google Shape;174;p37">
            <a:extLst>
              <a:ext uri="{FF2B5EF4-FFF2-40B4-BE49-F238E27FC236}">
                <a16:creationId xmlns:a16="http://schemas.microsoft.com/office/drawing/2014/main" id="{DB9810E4-EF79-382E-2EE1-68DB6641CEDD}"/>
              </a:ext>
            </a:extLst>
          </p:cNvPr>
          <p:cNvSpPr/>
          <p:nvPr/>
        </p:nvSpPr>
        <p:spPr>
          <a:xfrm>
            <a:off x="5967983" y="125170"/>
            <a:ext cx="6570190" cy="4581883"/>
          </a:xfrm>
          <a:prstGeom prst="rect">
            <a:avLst/>
          </a:prstGeom>
          <a:noFill/>
          <a:ln>
            <a:noFill/>
          </a:ln>
        </p:spPr>
        <p:txBody>
          <a:bodyPr spcFirstLastPara="1" wrap="square" lIns="81100" tIns="40525" rIns="81100" bIns="405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spcBef>
                <a:spcPts val="0"/>
              </a:spcBef>
              <a:spcAft>
                <a:spcPts val="0"/>
              </a:spcAft>
              <a:buSzPts val="1100"/>
              <a:buNone/>
            </a:pPr>
            <a:r>
              <a:rPr lang="en-US" sz="8800" b="1" dirty="0">
                <a:solidFill>
                  <a:srgbClr val="FFFFFF"/>
                </a:solidFill>
              </a:rPr>
              <a:t>Your Company Logo</a:t>
            </a:r>
            <a:endParaRPr sz="8800" b="1" dirty="0">
              <a:solidFill>
                <a:srgbClr val="FFFFFF"/>
              </a:solidFill>
            </a:endParaRPr>
          </a:p>
        </p:txBody>
      </p:sp>
      <mc:AlternateContent xmlns:mc="http://schemas.openxmlformats.org/markup-compatibility/2006">
        <mc:Choice xmlns:p14="http://schemas.microsoft.com/office/powerpoint/2010/main" Requires="p14">
          <p:contentPart p14:bwMode="auto" r:id="rId13">
            <p14:nvContentPartPr>
              <p14:cNvPr id="8" name="Ink 7">
                <a:extLst>
                  <a:ext uri="{FF2B5EF4-FFF2-40B4-BE49-F238E27FC236}">
                    <a16:creationId xmlns:a16="http://schemas.microsoft.com/office/drawing/2014/main" id="{57AE7FE4-19E1-AA13-62CC-F78E7D9807C2}"/>
                  </a:ext>
                </a:extLst>
              </p14:cNvPr>
              <p14:cNvContentPartPr/>
              <p14:nvPr/>
            </p14:nvContentPartPr>
            <p14:xfrm>
              <a:off x="697980" y="32472120"/>
              <a:ext cx="1716120" cy="141120"/>
            </p14:xfrm>
          </p:contentPart>
        </mc:Choice>
        <mc:Fallback>
          <p:pic>
            <p:nvPicPr>
              <p:cNvPr id="8" name="Ink 7">
                <a:extLst>
                  <a:ext uri="{FF2B5EF4-FFF2-40B4-BE49-F238E27FC236}">
                    <a16:creationId xmlns:a16="http://schemas.microsoft.com/office/drawing/2014/main" id="{57AE7FE4-19E1-AA13-62CC-F78E7D9807C2}"/>
                  </a:ext>
                </a:extLst>
              </p:cNvPr>
              <p:cNvPicPr/>
              <p:nvPr/>
            </p:nvPicPr>
            <p:blipFill>
              <a:blip r:embed="rId14"/>
              <a:stretch>
                <a:fillRect/>
              </a:stretch>
            </p:blipFill>
            <p:spPr>
              <a:xfrm>
                <a:off x="634980" y="32409480"/>
                <a:ext cx="1841760" cy="266760"/>
              </a:xfrm>
              <a:prstGeom prst="rect">
                <a:avLst/>
              </a:prstGeom>
            </p:spPr>
          </p:pic>
        </mc:Fallback>
      </mc:AlternateContent>
      <p:pic>
        <p:nvPicPr>
          <p:cNvPr id="1028" name="Picture 4" descr="Sponsors | People | San Jose State University">
            <a:extLst>
              <a:ext uri="{FF2B5EF4-FFF2-40B4-BE49-F238E27FC236}">
                <a16:creationId xmlns:a16="http://schemas.microsoft.com/office/drawing/2014/main" id="{05615AD7-F329-8E25-426D-AD6885E0F363}"/>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6446248" y="27015321"/>
            <a:ext cx="3237654" cy="323765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A white letter on a black background&#10;&#10;Description automatically generated">
            <a:extLst>
              <a:ext uri="{FF2B5EF4-FFF2-40B4-BE49-F238E27FC236}">
                <a16:creationId xmlns:a16="http://schemas.microsoft.com/office/drawing/2014/main" id="{1E38C26A-D619-A64D-D946-FC0300FFBA93}"/>
              </a:ext>
            </a:extLst>
          </p:cNvPr>
          <p:cNvPicPr>
            <a:picLocks noChangeAspect="1"/>
          </p:cNvPicPr>
          <p:nvPr/>
        </p:nvPicPr>
        <p:blipFill>
          <a:blip r:embed="rId16"/>
          <a:stretch>
            <a:fillRect/>
          </a:stretch>
        </p:blipFill>
        <p:spPr>
          <a:xfrm>
            <a:off x="1323452" y="1535666"/>
            <a:ext cx="4491454" cy="1861862"/>
          </a:xfrm>
          <a:prstGeom prst="rect">
            <a:avLst/>
          </a:prstGeom>
        </p:spPr>
      </p:pic>
      <p:sp>
        <p:nvSpPr>
          <p:cNvPr id="12" name="Google Shape;158;p1">
            <a:extLst>
              <a:ext uri="{FF2B5EF4-FFF2-40B4-BE49-F238E27FC236}">
                <a16:creationId xmlns:a16="http://schemas.microsoft.com/office/drawing/2014/main" id="{CF69DA71-1219-8F9D-6B24-5597F7C0638E}"/>
              </a:ext>
            </a:extLst>
          </p:cNvPr>
          <p:cNvSpPr txBox="1"/>
          <p:nvPr/>
        </p:nvSpPr>
        <p:spPr>
          <a:xfrm>
            <a:off x="11526509" y="22078558"/>
            <a:ext cx="9982200" cy="525094"/>
          </a:xfrm>
          <a:prstGeom prst="rect">
            <a:avLst/>
          </a:prstGeom>
          <a:solidFill>
            <a:schemeClr val="accent2"/>
          </a:solidFill>
          <a:ln>
            <a:noFill/>
          </a:ln>
        </p:spPr>
        <p:txBody>
          <a:bodyPr spcFirstLastPara="1" wrap="square" lIns="81100" tIns="40550" rIns="81100" bIns="40550" anchor="t" anchorCtr="0">
            <a:spAutoFit/>
          </a:bodyPr>
          <a:lstStyle/>
          <a:p>
            <a:pPr marL="0" marR="0" lvl="0" indent="0" algn="ctr" rtl="0">
              <a:spcBef>
                <a:spcPts val="0"/>
              </a:spcBef>
              <a:spcAft>
                <a:spcPts val="0"/>
              </a:spcAft>
              <a:buNone/>
            </a:pPr>
            <a:r>
              <a:rPr lang="en-US" sz="2880" b="1" i="0" u="none" strike="noStrike" cap="none" dirty="0">
                <a:solidFill>
                  <a:srgbClr val="F8F8F8"/>
                </a:solidFill>
                <a:latin typeface="Arial Narrow"/>
                <a:ea typeface="Arial Narrow"/>
                <a:cs typeface="Arial Narrow"/>
                <a:sym typeface="Arial Narrow"/>
              </a:rPr>
              <a:t>Result and Discussion</a:t>
            </a:r>
            <a:endParaRPr dirty="0"/>
          </a:p>
        </p:txBody>
      </p:sp>
      <p:sp>
        <p:nvSpPr>
          <p:cNvPr id="13" name="Google Shape;166;p1">
            <a:extLst>
              <a:ext uri="{FF2B5EF4-FFF2-40B4-BE49-F238E27FC236}">
                <a16:creationId xmlns:a16="http://schemas.microsoft.com/office/drawing/2014/main" id="{A649E6E1-AF24-DF32-B3E3-FC1EA00AF333}"/>
              </a:ext>
            </a:extLst>
          </p:cNvPr>
          <p:cNvSpPr txBox="1"/>
          <p:nvPr/>
        </p:nvSpPr>
        <p:spPr>
          <a:xfrm>
            <a:off x="22805813" y="6685265"/>
            <a:ext cx="8873067" cy="7256185"/>
          </a:xfrm>
          <a:prstGeom prst="rect">
            <a:avLst/>
          </a:prstGeom>
          <a:noFill/>
          <a:ln>
            <a:noFill/>
          </a:ln>
        </p:spPr>
        <p:txBody>
          <a:bodyPr spcFirstLastPara="1" wrap="square" lIns="406375" tIns="406375" rIns="406375" bIns="406375" anchor="t" anchorCtr="0">
            <a:spAutoFit/>
          </a:bodyPr>
          <a:lstStyle/>
          <a:p>
            <a:pPr marL="0" marR="0" lvl="0" indent="0" algn="l" rtl="0">
              <a:spcBef>
                <a:spcPts val="0"/>
              </a:spcBef>
              <a:spcAft>
                <a:spcPts val="0"/>
              </a:spcAft>
              <a:buNone/>
            </a:pPr>
            <a:r>
              <a:rPr lang="en-US" sz="2987" b="0" i="0" u="none" strike="noStrike" cap="none" dirty="0">
                <a:solidFill>
                  <a:schemeClr val="dk1"/>
                </a:solidFill>
                <a:latin typeface="Arial Narrow"/>
                <a:ea typeface="Arial Narrow"/>
                <a:cs typeface="Arial Narrow"/>
                <a:sym typeface="Arial Narrow"/>
              </a:rPr>
              <a:t>Lorem ipsum dolor sit </a:t>
            </a:r>
            <a:r>
              <a:rPr lang="en-US" sz="2987" b="0" i="0" u="none" strike="noStrike" cap="none" dirty="0" err="1">
                <a:solidFill>
                  <a:schemeClr val="dk1"/>
                </a:solidFill>
                <a:latin typeface="Arial Narrow"/>
                <a:ea typeface="Arial Narrow"/>
                <a:cs typeface="Arial Narrow"/>
                <a:sym typeface="Arial Narrow"/>
              </a:rPr>
              <a:t>amet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consectetur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adipiscing</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elit</a:t>
            </a:r>
            <a:r>
              <a:rPr lang="en-US" sz="2987" b="0" i="0" u="none" strike="noStrike" cap="none" dirty="0">
                <a:solidFill>
                  <a:schemeClr val="dk1"/>
                </a:solidFill>
                <a:latin typeface="Arial Narrow"/>
                <a:ea typeface="Arial Narrow"/>
                <a:cs typeface="Arial Narrow"/>
                <a:sym typeface="Arial Narrow"/>
              </a:rPr>
              <a:t>, sed do </a:t>
            </a:r>
            <a:r>
              <a:rPr lang="en-US" sz="2987" b="0" i="0" u="none" strike="noStrike" cap="none" dirty="0" err="1">
                <a:solidFill>
                  <a:schemeClr val="dk1"/>
                </a:solidFill>
                <a:latin typeface="Arial Narrow"/>
                <a:ea typeface="Arial Narrow"/>
                <a:cs typeface="Arial Narrow"/>
                <a:sym typeface="Arial Narrow"/>
              </a:rPr>
              <a:t>eiusmod</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tempor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incididunt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labore et dolore magna </a:t>
            </a:r>
            <a:r>
              <a:rPr lang="en-US" sz="2987" b="0" i="0" u="none" strike="noStrike" cap="none" dirty="0" err="1">
                <a:solidFill>
                  <a:schemeClr val="dk1"/>
                </a:solidFill>
                <a:latin typeface="Arial Narrow"/>
                <a:ea typeface="Arial Narrow"/>
                <a:cs typeface="Arial Narrow"/>
                <a:sym typeface="Arial Narrow"/>
              </a:rPr>
              <a:t>aliqua</a:t>
            </a:r>
            <a:r>
              <a:rPr lang="en-US" sz="2987" b="0" i="0" u="none" strike="noStrike" cap="none" dirty="0">
                <a:solidFill>
                  <a:schemeClr val="dk1"/>
                </a:solidFill>
                <a:latin typeface="Arial Narrow"/>
                <a:ea typeface="Arial Narrow"/>
                <a:cs typeface="Arial Narrow"/>
                <a:sym typeface="Arial Narrow"/>
              </a:rPr>
              <a:t>. Ut </a:t>
            </a:r>
            <a:r>
              <a:rPr lang="en-US" sz="2987" b="0" i="0" u="none" strike="noStrike" cap="none" dirty="0" err="1">
                <a:solidFill>
                  <a:schemeClr val="dk1"/>
                </a:solidFill>
                <a:latin typeface="Arial Narrow"/>
                <a:ea typeface="Arial Narrow"/>
                <a:cs typeface="Arial Narrow"/>
                <a:sym typeface="Arial Narrow"/>
              </a:rPr>
              <a:t>enim</a:t>
            </a:r>
            <a:r>
              <a:rPr lang="en-US" sz="2987" b="0" i="0" u="none" strike="noStrike" cap="none" dirty="0">
                <a:solidFill>
                  <a:schemeClr val="dk1"/>
                </a:solidFill>
                <a:latin typeface="Arial Narrow"/>
                <a:ea typeface="Arial Narrow"/>
                <a:cs typeface="Arial Narrow"/>
                <a:sym typeface="Arial Narrow"/>
              </a:rPr>
              <a:t> ad minim </a:t>
            </a:r>
            <a:r>
              <a:rPr lang="en-US" sz="2987" b="0" i="0" u="none" strike="noStrike" cap="none" dirty="0" err="1">
                <a:solidFill>
                  <a:schemeClr val="dk1"/>
                </a:solidFill>
                <a:latin typeface="Arial Narrow"/>
                <a:ea typeface="Arial Narrow"/>
                <a:cs typeface="Arial Narrow"/>
                <a:sym typeface="Arial Narrow"/>
              </a:rPr>
              <a:t>veniam</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quis</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nostrud</a:t>
            </a:r>
            <a:r>
              <a:rPr lang="en-US" sz="2987" b="0" i="0" u="none" strike="noStrike" cap="none" dirty="0">
                <a:solidFill>
                  <a:schemeClr val="dk1"/>
                </a:solidFill>
                <a:latin typeface="Arial Narrow"/>
                <a:ea typeface="Arial Narrow"/>
                <a:cs typeface="Arial Narrow"/>
                <a:sym typeface="Arial Narrow"/>
              </a:rPr>
              <a:t> exercitation </a:t>
            </a:r>
            <a:r>
              <a:rPr lang="en-US" sz="2987" b="0" i="0" u="none" strike="noStrike" cap="none" dirty="0" err="1">
                <a:solidFill>
                  <a:schemeClr val="dk1"/>
                </a:solidFill>
                <a:latin typeface="Arial Narrow"/>
                <a:ea typeface="Arial Narrow"/>
                <a:cs typeface="Arial Narrow"/>
                <a:sym typeface="Arial Narrow"/>
              </a:rPr>
              <a:t>ullamco</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laboris</a:t>
            </a:r>
            <a:r>
              <a:rPr lang="en-US" sz="2987" b="0" i="0" u="none" strike="noStrike" cap="none" dirty="0">
                <a:solidFill>
                  <a:schemeClr val="dk1"/>
                </a:solidFill>
                <a:latin typeface="Arial Narrow"/>
                <a:ea typeface="Arial Narrow"/>
                <a:cs typeface="Arial Narrow"/>
                <a:sym typeface="Arial Narrow"/>
              </a:rPr>
              <a:t> nisi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aliquip</a:t>
            </a:r>
            <a:r>
              <a:rPr lang="en-US" sz="2987" b="0" i="0" u="none" strike="noStrike" cap="none" dirty="0">
                <a:solidFill>
                  <a:schemeClr val="dk1"/>
                </a:solidFill>
                <a:latin typeface="Arial Narrow"/>
                <a:ea typeface="Arial Narrow"/>
                <a:cs typeface="Arial Narrow"/>
                <a:sym typeface="Arial Narrow"/>
              </a:rPr>
              <a:t> ex </a:t>
            </a:r>
            <a:r>
              <a:rPr lang="en-US" sz="2987" b="0" i="0" u="none" strike="noStrike" cap="none" dirty="0" err="1">
                <a:solidFill>
                  <a:schemeClr val="dk1"/>
                </a:solidFill>
                <a:latin typeface="Arial Narrow"/>
                <a:ea typeface="Arial Narrow"/>
                <a:cs typeface="Arial Narrow"/>
                <a:sym typeface="Arial Narrow"/>
              </a:rPr>
              <a:t>ea</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commodo</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consequat</a:t>
            </a:r>
            <a:r>
              <a:rPr lang="en-US" sz="2987" b="0" i="0" u="none" strike="noStrike" cap="none" dirty="0">
                <a:solidFill>
                  <a:schemeClr val="dk1"/>
                </a:solidFill>
                <a:latin typeface="Arial Narrow"/>
                <a:ea typeface="Arial Narrow"/>
                <a:cs typeface="Arial Narrow"/>
                <a:sym typeface="Arial Narrow"/>
              </a:rPr>
              <a:t>. </a:t>
            </a:r>
            <a:endParaRPr dirty="0"/>
          </a:p>
          <a:p>
            <a:pPr marL="0" marR="0" lvl="0" indent="0" algn="l" rtl="0">
              <a:spcBef>
                <a:spcPts val="0"/>
              </a:spcBef>
              <a:spcAft>
                <a:spcPts val="0"/>
              </a:spcAft>
              <a:buNone/>
            </a:pPr>
            <a:endParaRPr sz="2987" b="0" i="0" u="none" strike="noStrike" cap="none" dirty="0">
              <a:solidFill>
                <a:schemeClr val="dk1"/>
              </a:solidFill>
              <a:latin typeface="Arial Narrow"/>
              <a:ea typeface="Arial Narrow"/>
              <a:cs typeface="Arial Narrow"/>
              <a:sym typeface="Arial Narrow"/>
            </a:endParaRPr>
          </a:p>
          <a:p>
            <a:pPr marL="0" marR="0" lvl="0" indent="0" algn="l" rtl="0">
              <a:spcBef>
                <a:spcPts val="0"/>
              </a:spcBef>
              <a:spcAft>
                <a:spcPts val="0"/>
              </a:spcAft>
              <a:buNone/>
            </a:pPr>
            <a:r>
              <a:rPr lang="en-US" sz="2987" b="0" i="0" u="none" strike="noStrike" cap="none" dirty="0">
                <a:solidFill>
                  <a:schemeClr val="dk1"/>
                </a:solidFill>
                <a:latin typeface="Arial Narrow"/>
                <a:ea typeface="Arial Narrow"/>
                <a:cs typeface="Arial Narrow"/>
                <a:sym typeface="Arial Narrow"/>
              </a:rPr>
              <a:t>Lorem ipsum dolor sit </a:t>
            </a:r>
            <a:r>
              <a:rPr lang="en-US" sz="2987" b="0" i="0" u="none" strike="noStrike" cap="none" dirty="0" err="1">
                <a:solidFill>
                  <a:schemeClr val="dk1"/>
                </a:solidFill>
                <a:latin typeface="Arial Narrow"/>
                <a:ea typeface="Arial Narrow"/>
                <a:cs typeface="Arial Narrow"/>
                <a:sym typeface="Arial Narrow"/>
              </a:rPr>
              <a:t>amet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consectetur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adipiscing</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elit</a:t>
            </a:r>
            <a:r>
              <a:rPr lang="en-US" sz="2987" b="0" i="0" u="none" strike="noStrike" cap="none" dirty="0">
                <a:solidFill>
                  <a:schemeClr val="dk1"/>
                </a:solidFill>
                <a:latin typeface="Arial Narrow"/>
                <a:ea typeface="Arial Narrow"/>
                <a:cs typeface="Arial Narrow"/>
                <a:sym typeface="Arial Narrow"/>
              </a:rPr>
              <a:t>, sed do </a:t>
            </a:r>
            <a:r>
              <a:rPr lang="en-US" sz="2987" b="0" i="0" u="none" strike="noStrike" cap="none" dirty="0" err="1">
                <a:solidFill>
                  <a:schemeClr val="dk1"/>
                </a:solidFill>
                <a:latin typeface="Arial Narrow"/>
                <a:ea typeface="Arial Narrow"/>
                <a:cs typeface="Arial Narrow"/>
                <a:sym typeface="Arial Narrow"/>
              </a:rPr>
              <a:t>eiusmod</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tempor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incididunt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labore et dolore magna </a:t>
            </a:r>
            <a:r>
              <a:rPr lang="en-US" sz="2987" b="0" i="0" u="none" strike="noStrike" cap="none" dirty="0" err="1">
                <a:solidFill>
                  <a:schemeClr val="dk1"/>
                </a:solidFill>
                <a:latin typeface="Arial Narrow"/>
                <a:ea typeface="Arial Narrow"/>
                <a:cs typeface="Arial Narrow"/>
                <a:sym typeface="Arial Narrow"/>
              </a:rPr>
              <a:t>aliqua</a:t>
            </a:r>
            <a:r>
              <a:rPr lang="en-US" sz="2987" b="0" i="0" u="none" strike="noStrike" cap="none" dirty="0">
                <a:solidFill>
                  <a:schemeClr val="dk1"/>
                </a:solidFill>
                <a:latin typeface="Arial Narrow"/>
                <a:ea typeface="Arial Narrow"/>
                <a:cs typeface="Arial Narrow"/>
                <a:sym typeface="Arial Narrow"/>
              </a:rPr>
              <a:t>. Ut </a:t>
            </a:r>
            <a:r>
              <a:rPr lang="en-US" sz="2987" b="0" i="0" u="none" strike="noStrike" cap="none" dirty="0" err="1">
                <a:solidFill>
                  <a:schemeClr val="dk1"/>
                </a:solidFill>
                <a:latin typeface="Arial Narrow"/>
                <a:ea typeface="Arial Narrow"/>
                <a:cs typeface="Arial Narrow"/>
                <a:sym typeface="Arial Narrow"/>
              </a:rPr>
              <a:t>enim</a:t>
            </a:r>
            <a:r>
              <a:rPr lang="en-US" sz="2987" b="0" i="0" u="none" strike="noStrike" cap="none" dirty="0">
                <a:solidFill>
                  <a:schemeClr val="dk1"/>
                </a:solidFill>
                <a:latin typeface="Arial Narrow"/>
                <a:ea typeface="Arial Narrow"/>
                <a:cs typeface="Arial Narrow"/>
                <a:sym typeface="Arial Narrow"/>
              </a:rPr>
              <a:t> ad minim </a:t>
            </a:r>
            <a:r>
              <a:rPr lang="en-US" sz="2987" b="0" i="0" u="none" strike="noStrike" cap="none" dirty="0" err="1">
                <a:solidFill>
                  <a:schemeClr val="dk1"/>
                </a:solidFill>
                <a:latin typeface="Arial Narrow"/>
                <a:ea typeface="Arial Narrow"/>
                <a:cs typeface="Arial Narrow"/>
                <a:sym typeface="Arial Narrow"/>
              </a:rPr>
              <a:t>veniam</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quis</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nostrud</a:t>
            </a:r>
            <a:r>
              <a:rPr lang="en-US" sz="2987" b="0" i="0" u="none" strike="noStrike" cap="none" dirty="0">
                <a:solidFill>
                  <a:schemeClr val="dk1"/>
                </a:solidFill>
                <a:latin typeface="Arial Narrow"/>
                <a:ea typeface="Arial Narrow"/>
                <a:cs typeface="Arial Narrow"/>
                <a:sym typeface="Arial Narrow"/>
              </a:rPr>
              <a:t> exercitation </a:t>
            </a:r>
            <a:r>
              <a:rPr lang="en-US" sz="2987" b="0" i="0" u="none" strike="noStrike" cap="none" dirty="0" err="1">
                <a:solidFill>
                  <a:schemeClr val="dk1"/>
                </a:solidFill>
                <a:latin typeface="Arial Narrow"/>
                <a:ea typeface="Arial Narrow"/>
                <a:cs typeface="Arial Narrow"/>
                <a:sym typeface="Arial Narrow"/>
              </a:rPr>
              <a:t>ullamco</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laboris</a:t>
            </a:r>
            <a:r>
              <a:rPr lang="en-US" sz="2987" b="0" i="0" u="none" strike="noStrike" cap="none" dirty="0">
                <a:solidFill>
                  <a:schemeClr val="dk1"/>
                </a:solidFill>
                <a:latin typeface="Arial Narrow"/>
                <a:ea typeface="Arial Narrow"/>
                <a:cs typeface="Arial Narrow"/>
                <a:sym typeface="Arial Narrow"/>
              </a:rPr>
              <a:t> nisi </a:t>
            </a:r>
            <a:r>
              <a:rPr lang="en-US" sz="2987" b="0" i="0" u="none" strike="noStrike" cap="none" dirty="0" err="1">
                <a:solidFill>
                  <a:schemeClr val="dk1"/>
                </a:solidFill>
                <a:latin typeface="Arial Narrow"/>
                <a:ea typeface="Arial Narrow"/>
                <a:cs typeface="Arial Narrow"/>
                <a:sym typeface="Arial Narrow"/>
              </a:rPr>
              <a:t>ut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aliquip</a:t>
            </a:r>
            <a:r>
              <a:rPr lang="en-US" sz="2987" b="0" i="0" u="none" strike="noStrike" cap="none" dirty="0">
                <a:solidFill>
                  <a:schemeClr val="dk1"/>
                </a:solidFill>
                <a:latin typeface="Arial Narrow"/>
                <a:ea typeface="Arial Narrow"/>
                <a:cs typeface="Arial Narrow"/>
                <a:sym typeface="Arial Narrow"/>
              </a:rPr>
              <a:t> ex </a:t>
            </a:r>
            <a:r>
              <a:rPr lang="en-US" sz="2987" b="0" i="0" u="none" strike="noStrike" cap="none" dirty="0" err="1">
                <a:solidFill>
                  <a:schemeClr val="dk1"/>
                </a:solidFill>
                <a:latin typeface="Arial Narrow"/>
                <a:ea typeface="Arial Narrow"/>
                <a:cs typeface="Arial Narrow"/>
                <a:sym typeface="Arial Narrow"/>
              </a:rPr>
              <a:t>ea</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commodo</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consequat</a:t>
            </a:r>
            <a:r>
              <a:rPr lang="en-US" sz="2987" b="0" i="0" u="none" strike="noStrike" cap="none" dirty="0">
                <a:solidFill>
                  <a:schemeClr val="dk1"/>
                </a:solidFill>
                <a:latin typeface="Arial Narrow"/>
                <a:ea typeface="Arial Narrow"/>
                <a:cs typeface="Arial Narrow"/>
                <a:sym typeface="Arial Narrow"/>
              </a:rPr>
              <a:t>. Duis </a:t>
            </a:r>
            <a:r>
              <a:rPr lang="en-US" sz="2987" b="0" i="0" u="none" strike="noStrike" cap="none" dirty="0" err="1">
                <a:solidFill>
                  <a:schemeClr val="dk1"/>
                </a:solidFill>
                <a:latin typeface="Arial Narrow"/>
                <a:ea typeface="Arial Narrow"/>
                <a:cs typeface="Arial Narrow"/>
                <a:sym typeface="Arial Narrow"/>
              </a:rPr>
              <a:t>aute</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irure</a:t>
            </a:r>
            <a:r>
              <a:rPr lang="en-US" sz="2987" b="0" i="0" u="none" strike="noStrike" cap="none" dirty="0">
                <a:solidFill>
                  <a:schemeClr val="dk1"/>
                </a:solidFill>
                <a:latin typeface="Arial Narrow"/>
                <a:ea typeface="Arial Narrow"/>
                <a:cs typeface="Arial Narrow"/>
                <a:sym typeface="Arial Narrow"/>
              </a:rPr>
              <a:t> dolor in </a:t>
            </a:r>
            <a:r>
              <a:rPr lang="en-US" sz="2987" b="0" i="0" u="none" strike="noStrike" cap="none" dirty="0" err="1">
                <a:solidFill>
                  <a:schemeClr val="dk1"/>
                </a:solidFill>
                <a:latin typeface="Arial Narrow"/>
                <a:ea typeface="Arial Narrow"/>
                <a:cs typeface="Arial Narrow"/>
                <a:sym typeface="Arial Narrow"/>
              </a:rPr>
              <a:t>reprehenderit</a:t>
            </a:r>
            <a:r>
              <a:rPr lang="en-US" sz="2987" b="0" i="0" u="none" strike="noStrike" cap="none" dirty="0">
                <a:solidFill>
                  <a:schemeClr val="dk1"/>
                </a:solidFill>
                <a:latin typeface="Arial Narrow"/>
                <a:ea typeface="Arial Narrow"/>
                <a:cs typeface="Arial Narrow"/>
                <a:sym typeface="Arial Narrow"/>
              </a:rPr>
              <a:t> in </a:t>
            </a:r>
            <a:r>
              <a:rPr lang="en-US" sz="2987" b="0" i="0" u="none" strike="noStrike" cap="none" dirty="0" err="1">
                <a:solidFill>
                  <a:schemeClr val="dk1"/>
                </a:solidFill>
                <a:latin typeface="Arial Narrow"/>
                <a:ea typeface="Arial Narrow"/>
                <a:cs typeface="Arial Narrow"/>
                <a:sym typeface="Arial Narrow"/>
              </a:rPr>
              <a:t>voluptate</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velit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esse</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cillum</a:t>
            </a:r>
            <a:r>
              <a:rPr lang="en-US" sz="2987" b="0" i="0" u="none" strike="noStrike" cap="none" dirty="0">
                <a:solidFill>
                  <a:schemeClr val="dk1"/>
                </a:solidFill>
                <a:latin typeface="Arial Narrow"/>
                <a:ea typeface="Arial Narrow"/>
                <a:cs typeface="Arial Narrow"/>
                <a:sym typeface="Arial Narrow"/>
              </a:rPr>
              <a:t> dolore </a:t>
            </a:r>
            <a:r>
              <a:rPr lang="en-US" sz="2987" b="0" i="0" u="none" strike="noStrike" cap="none" dirty="0" err="1">
                <a:solidFill>
                  <a:schemeClr val="dk1"/>
                </a:solidFill>
                <a:latin typeface="Arial Narrow"/>
                <a:ea typeface="Arial Narrow"/>
                <a:cs typeface="Arial Narrow"/>
                <a:sym typeface="Arial Narrow"/>
              </a:rPr>
              <a:t>eu</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fugiat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nulla</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pariatur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Excepteur</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sint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occaecat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cupidatat</a:t>
            </a:r>
            <a:r>
              <a:rPr lang="en-US" sz="2987" b="0" i="0" u="none" strike="noStrike" cap="none" dirty="0">
                <a:solidFill>
                  <a:schemeClr val="dk1"/>
                </a:solidFill>
                <a:latin typeface="Arial Narrow"/>
                <a:ea typeface="Arial Narrow"/>
                <a:cs typeface="Arial Narrow"/>
                <a:sym typeface="Arial Narrow"/>
              </a:rPr>
              <a:t> non </a:t>
            </a:r>
            <a:r>
              <a:rPr lang="en-US" sz="2987" b="0" i="0" u="none" strike="noStrike" cap="none" dirty="0" err="1">
                <a:solidFill>
                  <a:schemeClr val="dk1"/>
                </a:solidFill>
                <a:latin typeface="Arial Narrow"/>
                <a:ea typeface="Arial Narrow"/>
                <a:cs typeface="Arial Narrow"/>
                <a:sym typeface="Arial Narrow"/>
              </a:rPr>
              <a:t>proident</a:t>
            </a:r>
            <a:r>
              <a:rPr lang="en-US" sz="2987" b="0" i="0" u="none" strike="noStrike" cap="none" dirty="0">
                <a:solidFill>
                  <a:schemeClr val="dk1"/>
                </a:solidFill>
                <a:latin typeface="Arial Narrow"/>
                <a:ea typeface="Arial Narrow"/>
                <a:cs typeface="Arial Narrow"/>
                <a:sym typeface="Arial Narrow"/>
              </a:rPr>
              <a:t>, sunt in culpa qui </a:t>
            </a:r>
            <a:r>
              <a:rPr lang="en-US" sz="2987" b="0" i="0" u="none" strike="noStrike" cap="none" dirty="0" err="1">
                <a:solidFill>
                  <a:schemeClr val="dk1"/>
                </a:solidFill>
                <a:latin typeface="Arial Narrow"/>
                <a:ea typeface="Arial Narrow"/>
                <a:cs typeface="Arial Narrow"/>
                <a:sym typeface="Arial Narrow"/>
              </a:rPr>
              <a:t>officia</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deserunt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mollit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anim</a:t>
            </a:r>
            <a:r>
              <a:rPr lang="en-US" sz="2987" b="0" i="0" u="none" strike="noStrike" cap="none" dirty="0">
                <a:solidFill>
                  <a:schemeClr val="dk1"/>
                </a:solidFill>
                <a:latin typeface="Arial Narrow"/>
                <a:ea typeface="Arial Narrow"/>
                <a:cs typeface="Arial Narrow"/>
                <a:sym typeface="Arial Narrow"/>
              </a:rPr>
              <a:t> id </a:t>
            </a:r>
            <a:r>
              <a:rPr lang="en-US" sz="2987" b="0" i="0" u="none" strike="noStrike" cap="none" dirty="0" err="1">
                <a:solidFill>
                  <a:schemeClr val="dk1"/>
                </a:solidFill>
                <a:latin typeface="Arial Narrow"/>
                <a:ea typeface="Arial Narrow"/>
                <a:cs typeface="Arial Narrow"/>
                <a:sym typeface="Arial Narrow"/>
              </a:rPr>
              <a:t>est</a:t>
            </a:r>
            <a:r>
              <a:rPr lang="en-US" sz="2987" b="0" i="0" u="none" strike="noStrike" cap="none" dirty="0">
                <a:solidFill>
                  <a:schemeClr val="dk1"/>
                </a:solidFill>
                <a:latin typeface="Arial Narrow"/>
                <a:ea typeface="Arial Narrow"/>
                <a:cs typeface="Arial Narrow"/>
                <a:sym typeface="Arial Narrow"/>
              </a:rPr>
              <a:t> </a:t>
            </a:r>
            <a:r>
              <a:rPr lang="en-US" sz="2987" b="0" i="0" u="none" strike="noStrike" cap="none" dirty="0" err="1">
                <a:solidFill>
                  <a:schemeClr val="dk1"/>
                </a:solidFill>
                <a:latin typeface="Arial Narrow"/>
                <a:ea typeface="Arial Narrow"/>
                <a:cs typeface="Arial Narrow"/>
                <a:sym typeface="Arial Narrow"/>
              </a:rPr>
              <a:t>laborum</a:t>
            </a:r>
            <a:r>
              <a:rPr lang="en-US" sz="2987" b="0" i="0" u="none" strike="noStrike" cap="none" dirty="0">
                <a:solidFill>
                  <a:schemeClr val="dk1"/>
                </a:solidFill>
                <a:latin typeface="Arial Narrow"/>
                <a:ea typeface="Arial Narrow"/>
                <a:cs typeface="Arial Narrow"/>
                <a:sym typeface="Arial Narrow"/>
              </a:rPr>
              <a:t>.</a:t>
            </a:r>
            <a:endParaRPr dirty="0"/>
          </a:p>
        </p:txBody>
      </p:sp>
    </p:spTree>
  </p:cSld>
  <p:clrMapOvr>
    <a:masterClrMapping/>
  </p:clrMapOvr>
</p:sld>
</file>

<file path=ppt/theme/theme1.xml><?xml version="1.0" encoding="utf-8"?>
<a:theme xmlns:a="http://schemas.openxmlformats.org/drawingml/2006/main" name="Custom Design">
  <a:themeElements>
    <a:clrScheme name="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1321</Words>
  <Application>Microsoft Office PowerPoint</Application>
  <PresentationFormat>Custom</PresentationFormat>
  <Paragraphs>68</Paragraphs>
  <Slides>1</Slides>
  <Notes>1</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vt:i4>
      </vt:variant>
    </vt:vector>
  </HeadingPairs>
  <TitlesOfParts>
    <vt:vector size="7" baseType="lpstr">
      <vt:lpstr>Arial Narrow</vt:lpstr>
      <vt:lpstr>Arial</vt:lpstr>
      <vt:lpstr>Arial Black</vt:lpstr>
      <vt:lpstr>Custom Design</vt:lpstr>
      <vt:lpstr>1_Custom Design</vt:lpstr>
      <vt:lpstr>2_Custom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Bao Nguyen</dc:creator>
  <cp:lastModifiedBy>Bao Gia Nguyen</cp:lastModifiedBy>
  <cp:revision>6</cp:revision>
  <dcterms:created xsi:type="dcterms:W3CDTF">2005-05-18T01:24:28Z</dcterms:created>
  <dcterms:modified xsi:type="dcterms:W3CDTF">2023-08-16T02:13:11Z</dcterms:modified>
</cp:coreProperties>
</file>