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1"/>
    <p:sldMasterId id="2147483660" r:id="rId2"/>
    <p:sldMasterId id="2147483723" r:id="rId3"/>
    <p:sldMasterId id="2147483665" r:id="rId4"/>
    <p:sldMasterId id="2147483671" r:id="rId5"/>
    <p:sldMasterId id="2147483674" r:id="rId6"/>
    <p:sldMasterId id="2147483680" r:id="rId7"/>
    <p:sldMasterId id="2147483686" r:id="rId8"/>
    <p:sldMasterId id="2147483699" r:id="rId9"/>
  </p:sldMasterIdLst>
  <p:sldIdLst>
    <p:sldId id="259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Helvetica Neue" panose="02000503000000020004" pitchFamily="2" charset="0"/>
      <p:regular r:id="rId15"/>
      <p:bold r:id="rId16"/>
      <p:italic r:id="rId17"/>
      <p:boldItalic r:id="rId18"/>
    </p:embeddedFont>
    <p:embeddedFont>
      <p:font typeface="SJSU Spartan Bold" panose="02000000000000000000" pitchFamily="2" charset="77"/>
      <p:regular r:id="rId19"/>
      <p:bold r:id="rId20"/>
    </p:embeddedFont>
    <p:embeddedFont>
      <p:font typeface="SJSU Spartan Regular" panose="02000000000000000000" pitchFamily="2" charset="77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E4-3440-B28D-BB27046C6364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E4-3440-B28D-BB27046C6364}"/>
              </c:ext>
            </c:extLst>
          </c:dPt>
          <c:dLbls>
            <c:dLbl>
              <c:idx val="0"/>
              <c:layout>
                <c:manualLayout>
                  <c:x val="-0.21292542871160336"/>
                  <c:y val="0.11601561786321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 Neue" panose="020B0604020202020204" pitchFamily="34" charset="0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>
                          <a:latin typeface="Helvetica Neue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5664950761"/>
                      <c:h val="0.241007797674225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9E4-3440-B28D-BB27046C636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E4-3440-B28D-BB27046C63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E4-3440-B28D-BB27046C6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8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2F-4149-8EF2-16A25FADCFA8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2F-4149-8EF2-16A25FADCF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8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C2F-4149-8EF2-16A25FADCFA8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2F-4149-8EF2-16A25FADCFA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8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C2F-4149-8EF2-16A25FADCFA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2F-4149-8EF2-16A25FADCF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216824808"/>
        <c:axId val="216825984"/>
      </c:barChart>
      <c:catAx>
        <c:axId val="216824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6825984"/>
        <c:crosses val="autoZero"/>
        <c:auto val="1"/>
        <c:lblAlgn val="ctr"/>
        <c:lblOffset val="100"/>
        <c:noMultiLvlLbl val="0"/>
      </c:catAx>
      <c:valAx>
        <c:axId val="216825984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16824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8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8B-3540-90B4-A463E9F344A3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8B-3540-90B4-A463E9F344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8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8B-3540-90B4-A463E9F344A3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8B-3540-90B4-A463E9F344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8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8B-3540-90B4-A463E9F344A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8B-3540-90B4-A463E9F344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212247424"/>
        <c:axId val="212248992"/>
      </c:barChart>
      <c:catAx>
        <c:axId val="212247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248992"/>
        <c:crosses val="autoZero"/>
        <c:auto val="1"/>
        <c:lblAlgn val="ctr"/>
        <c:lblOffset val="100"/>
        <c:noMultiLvlLbl val="0"/>
      </c:catAx>
      <c:valAx>
        <c:axId val="212248992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1224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Blue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200</c:v>
                </c:pt>
                <c:pt idx="1">
                  <c:v>140</c:v>
                </c:pt>
                <c:pt idx="2">
                  <c:v>190</c:v>
                </c:pt>
                <c:pt idx="3">
                  <c:v>180</c:v>
                </c:pt>
                <c:pt idx="4">
                  <c:v>210</c:v>
                </c:pt>
                <c:pt idx="5">
                  <c:v>260</c:v>
                </c:pt>
                <c:pt idx="6">
                  <c:v>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96-1149-B770-A090AB4E98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Gold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150</c:v>
                </c:pt>
                <c:pt idx="1">
                  <c:v>225</c:v>
                </c:pt>
                <c:pt idx="2">
                  <c:v>140</c:v>
                </c:pt>
                <c:pt idx="3">
                  <c:v>200</c:v>
                </c:pt>
                <c:pt idx="4">
                  <c:v>100</c:v>
                </c:pt>
                <c:pt idx="5">
                  <c:v>225</c:v>
                </c:pt>
                <c:pt idx="6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96-1149-B770-A090AB4E9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49384"/>
        <c:axId val="212250560"/>
      </c:lineChart>
      <c:catAx>
        <c:axId val="212249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66666"/>
                </a:solidFill>
                <a:latin typeface="SJSU Spartan Regular" panose="02000000000000000000" pitchFamily="2" charset="0"/>
                <a:ea typeface="+mn-ea"/>
                <a:cs typeface="+mn-cs"/>
              </a:defRPr>
            </a:pPr>
            <a:endParaRPr lang="en-US"/>
          </a:p>
        </c:txPr>
        <c:crossAx val="212250560"/>
        <c:crossesAt val="0"/>
        <c:auto val="1"/>
        <c:lblAlgn val="ctr"/>
        <c:lblOffset val="100"/>
        <c:noMultiLvlLbl val="0"/>
      </c:catAx>
      <c:valAx>
        <c:axId val="212250560"/>
        <c:scaling>
          <c:orientation val="minMax"/>
          <c:max val="30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66666"/>
                </a:solidFill>
                <a:latin typeface="SJSU Spartan Regular" panose="02000000000000000000" pitchFamily="2" charset="0"/>
                <a:ea typeface="+mn-ea"/>
                <a:cs typeface="+mn-cs"/>
              </a:defRPr>
            </a:pPr>
            <a:endParaRPr lang="en-US"/>
          </a:p>
        </c:txPr>
        <c:crossAx val="21224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5A-154F-8A39-54F184EDE65B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5A-154F-8A39-54F184EDE65B}"/>
              </c:ext>
            </c:extLst>
          </c:dPt>
          <c:dLbls>
            <c:dLbl>
              <c:idx val="0"/>
              <c:layout>
                <c:manualLayout>
                  <c:x val="-0.2459941205266008"/>
                  <c:y val="2.3437590831841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87101550990308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B5A-154F-8A39-54F184EDE65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5A-154F-8A39-54F184EDE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5A-154F-8A39-54F184EDE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64-D14D-B81C-3A565B3BD44E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64-D14D-B81C-3A565B3BD4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64-D14D-B81C-3A565B3BD4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64-D14D-B81C-3A565B3BD44E}"/>
              </c:ext>
            </c:extLst>
          </c:dPt>
          <c:dLbls>
            <c:dLbl>
              <c:idx val="0"/>
              <c:layout>
                <c:manualLayout>
                  <c:x val="-0.12363962317210352"/>
                  <c:y val="-0.214453111807756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64-D14D-B81C-3A565B3BD4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64-D14D-B81C-3A565B3BD4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964-D14D-B81C-3A565B3BD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2F-C340-9F82-B3466A896BA8}"/>
              </c:ext>
            </c:extLst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2F-C340-9F82-B3466A896BA8}"/>
              </c:ext>
            </c:extLst>
          </c:dPt>
          <c:dLbls>
            <c:dLbl>
              <c:idx val="0"/>
              <c:layout>
                <c:manualLayout>
                  <c:x val="-0.21292542871160336"/>
                  <c:y val="0.11601561786321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5664950761"/>
                      <c:h val="0.241007797674225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2F-C340-9F82-B3466A896BA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2F-C340-9F82-B3466A896B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2F-C340-9F82-B3466A896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22-3945-83A0-5D9A0639D73C}"/>
              </c:ext>
            </c:extLst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22-3945-83A0-5D9A0639D73C}"/>
              </c:ext>
            </c:extLst>
          </c:dPt>
          <c:dLbls>
            <c:dLbl>
              <c:idx val="0"/>
              <c:layout>
                <c:manualLayout>
                  <c:x val="-0.2459941205266008"/>
                  <c:y val="2.3437590831841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87101550990308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22-3945-83A0-5D9A0639D7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2-3945-83A0-5D9A0639D7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22-3945-83A0-5D9A0639D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67-7B4E-8F67-1A740F0A9F29}"/>
              </c:ext>
            </c:extLst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67-7B4E-8F67-1A740F0A9F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67-7B4E-8F67-1A740F0A9F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67-7B4E-8F67-1A740F0A9F29}"/>
              </c:ext>
            </c:extLst>
          </c:dPt>
          <c:dLbls>
            <c:dLbl>
              <c:idx val="0"/>
              <c:layout>
                <c:manualLayout>
                  <c:x val="-0.12363962317210352"/>
                  <c:y val="-0.214453111807756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67-7B4E-8F67-1A740F0A9F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67-7B4E-8F67-1A740F0A9F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F67-7B4E-8F67-1A740F0A9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083830040801271E-2"/>
          <c:y val="9.6108692414573552E-2"/>
          <c:w val="0.92298384429172309"/>
          <c:h val="0.718345120672667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85-3C4B-8F5A-9CA1F3A1D0A2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85-3C4B-8F5A-9CA1F3A1D0A2}"/>
              </c:ext>
            </c:extLst>
          </c:dPt>
          <c:dLbls>
            <c:dLbl>
              <c:idx val="0"/>
              <c:layout>
                <c:manualLayout>
                  <c:x val="-0.21292542871160336"/>
                  <c:y val="0.11601561786321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5664950761"/>
                      <c:h val="0.241007797674225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485-3C4B-8F5A-9CA1F3A1D0A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85-3C4B-8F5A-9CA1F3A1D0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85-3C4B-8F5A-9CA1F3A1D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2690718532701E-2"/>
          <c:y val="9.6108692414573552E-2"/>
          <c:w val="0.93201723861972485"/>
          <c:h val="0.7253763702401346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46-4046-ADE9-6714C3C150AA}"/>
              </c:ext>
            </c:extLst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46-4046-ADE9-6714C3C150AA}"/>
              </c:ext>
            </c:extLst>
          </c:dPt>
          <c:dLbls>
            <c:dLbl>
              <c:idx val="0"/>
              <c:layout>
                <c:manualLayout>
                  <c:x val="-0.10255959120522139"/>
                  <c:y val="-0.369140602292039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246-4046-ADE9-6714C3C150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46-4046-ADE9-6714C3C15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46-4046-ADE9-6714C3C15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8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371-CC48-8BCF-EAA43DF9A601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71-CC48-8BCF-EAA43DF9A6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8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371-CC48-8BCF-EAA43DF9A601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71-CC48-8BCF-EAA43DF9A6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8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371-CC48-8BCF-EAA43DF9A60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71-CC48-8BCF-EAA43DF9A6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216825200"/>
        <c:axId val="216829904"/>
      </c:barChart>
      <c:catAx>
        <c:axId val="216825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6829904"/>
        <c:crosses val="autoZero"/>
        <c:auto val="1"/>
        <c:lblAlgn val="ctr"/>
        <c:lblOffset val="100"/>
        <c:noMultiLvlLbl val="0"/>
      </c:catAx>
      <c:valAx>
        <c:axId val="216829904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16825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0.32518</cdr:x>
      <cdr:y>0.38454</cdr:y>
    </cdr:from>
    <cdr:to>
      <cdr:x>0.68564</cdr:x>
      <cdr:y>0.46381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248866" y="2083691"/>
          <a:ext cx="1384329" cy="4295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dirty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>
              <a:latin typeface="Helvetica Neue" panose="020B0604020202020204" pitchFamily="34" charset="0"/>
            </a:rPr>
            <a:t>Lorem ipsum dolor sit </a:t>
          </a:r>
          <a:r>
            <a:rPr lang="en-US" sz="1400" dirty="0" err="1">
              <a:latin typeface="Helvetica Neue" panose="020B0604020202020204" pitchFamily="34" charset="0"/>
            </a:rPr>
            <a:t>amet</a:t>
          </a:r>
          <a:r>
            <a:rPr lang="en-US" sz="1400" dirty="0">
              <a:latin typeface="Helvetica Neue" panose="020B0604020202020204" pitchFamily="34" charset="0"/>
            </a:rPr>
            <a:t>, </a:t>
          </a:r>
          <a:r>
            <a:rPr lang="en-US" sz="1400" dirty="0" err="1">
              <a:latin typeface="Helvetica Neue" panose="020B0604020202020204" pitchFamily="34" charset="0"/>
            </a:rPr>
            <a:t>consectetur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adipiscing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elit</a:t>
          </a:r>
          <a:r>
            <a:rPr lang="en-US" sz="1400" dirty="0">
              <a:latin typeface="Helvetica Neue" panose="020B0604020202020204" pitchFamily="34" charset="0"/>
            </a:rPr>
            <a:t>. Nam ac </a:t>
          </a:r>
          <a:r>
            <a:rPr lang="en-US" sz="1400" dirty="0" err="1">
              <a:latin typeface="Helvetica Neue" panose="020B0604020202020204" pitchFamily="34" charset="0"/>
            </a:rPr>
            <a:t>tincidunt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turpis</a:t>
          </a:r>
          <a:r>
            <a:rPr lang="en-US" sz="1400" dirty="0">
              <a:latin typeface="Helvetica Neue" panose="020B0604020202020204" pitchFamily="34" charset="0"/>
            </a:rPr>
            <a:t>. </a:t>
          </a:r>
          <a:r>
            <a:rPr lang="en-US" sz="1400" dirty="0" err="1">
              <a:latin typeface="Helvetica Neue" panose="020B0604020202020204" pitchFamily="34" charset="0"/>
            </a:rPr>
            <a:t>Ut</a:t>
          </a:r>
          <a:r>
            <a:rPr lang="en-US" sz="1400" dirty="0">
              <a:latin typeface="Helvetica Neue" panose="020B0604020202020204" pitchFamily="34" charset="0"/>
            </a:rPr>
            <a:t> dui </a:t>
          </a:r>
          <a:r>
            <a:rPr lang="en-US" sz="1400" dirty="0" err="1">
              <a:latin typeface="Helvetica Neue" panose="020B0604020202020204" pitchFamily="34" charset="0"/>
            </a:rPr>
            <a:t>urna</a:t>
          </a:r>
          <a:r>
            <a:rPr lang="en-US" sz="1400" dirty="0">
              <a:latin typeface="Helvetica Neue" panose="020B0604020202020204" pitchFamily="34" charset="0"/>
            </a:rPr>
            <a:t>, </a:t>
          </a:r>
          <a:r>
            <a:rPr lang="en-US" sz="1400" dirty="0" err="1">
              <a:latin typeface="Helvetica Neue" panose="020B0604020202020204" pitchFamily="34" charset="0"/>
            </a:rPr>
            <a:t>tincidunt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quis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mauris</a:t>
          </a:r>
          <a:r>
            <a:rPr lang="en-US" sz="1400" dirty="0">
              <a:latin typeface="Helvetica Neue" panose="020B0604020202020204" pitchFamily="34" charset="0"/>
            </a:rPr>
            <a:t> id, </a:t>
          </a:r>
          <a:r>
            <a:rPr lang="en-US" sz="1400" dirty="0" err="1">
              <a:latin typeface="Helvetica Neue" panose="020B0604020202020204" pitchFamily="34" charset="0"/>
            </a:rPr>
            <a:t>egestas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egestas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tellus</a:t>
          </a:r>
          <a:r>
            <a:rPr lang="en-US" sz="1400" dirty="0">
              <a:latin typeface="Helvetica Neue" panose="020B0604020202020204" pitchFamily="34" charset="0"/>
            </a:rPr>
            <a:t>. </a:t>
          </a:r>
          <a:r>
            <a:rPr lang="en-US" sz="1400" dirty="0" err="1">
              <a:latin typeface="Helvetica Neue" panose="020B0604020202020204" pitchFamily="34" charset="0"/>
            </a:rPr>
            <a:t>Nulla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facilisi</a:t>
          </a:r>
          <a:r>
            <a:rPr lang="en-US" sz="1400" dirty="0">
              <a:latin typeface="Helvetica Neue" panose="020B0604020202020204" pitchFamily="34" charset="0"/>
            </a:rPr>
            <a:t>. Dui id </a:t>
          </a:r>
          <a:r>
            <a:rPr lang="en-US" sz="1400" dirty="0" err="1">
              <a:latin typeface="Helvetica Neue" panose="020B0604020202020204" pitchFamily="34" charset="0"/>
            </a:rPr>
            <a:t>lacinia</a:t>
          </a:r>
          <a:r>
            <a:rPr lang="en-US" sz="1400" dirty="0">
              <a:latin typeface="Helvetica Neue" panose="020B0604020202020204" pitchFamily="34" charset="0"/>
            </a:rPr>
            <a:t> vel.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0.04595</cdr:x>
      <cdr:y>0.7115</cdr:y>
    </cdr:from>
    <cdr:to>
      <cdr:x>0.95203</cdr:x>
      <cdr:y>0.78551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3427" y="3736126"/>
          <a:ext cx="2630905" cy="388630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</a:p>
      </cdr:txBody>
    </cdr:sp>
  </cdr:relSizeAnchor>
  <cdr:relSizeAnchor xmlns:cdr="http://schemas.openxmlformats.org/drawingml/2006/chartDrawing">
    <cdr:from>
      <cdr:x>0.04595</cdr:x>
      <cdr:y>0.80328</cdr:y>
    </cdr:from>
    <cdr:to>
      <cdr:x>0.9465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33427" y="4218067"/>
          <a:ext cx="2614863" cy="103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adipiscing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</a:t>
          </a:r>
          <a:endParaRPr lang="en-US" sz="14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0.04462</cdr:x>
      <cdr:y>0.7115</cdr:y>
    </cdr:from>
    <cdr:to>
      <cdr:x>0.9565</cdr:x>
      <cdr:y>0.78551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722" y="3855382"/>
          <a:ext cx="5021179" cy="401035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</a:p>
      </cdr:txBody>
    </cdr:sp>
  </cdr:relSizeAnchor>
  <cdr:relSizeAnchor xmlns:cdr="http://schemas.openxmlformats.org/drawingml/2006/chartDrawing">
    <cdr:from>
      <cdr:x>0.04171</cdr:x>
      <cdr:y>0.80328</cdr:y>
    </cdr:from>
    <cdr:to>
      <cdr:x>0.95067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29681" y="4352707"/>
          <a:ext cx="5005136" cy="10659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adipiscing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adipiacing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noborust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jaobroaibi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.</a:t>
          </a:r>
          <a:endParaRPr lang="en-US" sz="14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>
              <a:latin typeface="Helvetica Neue" panose="020B0604020202020204" pitchFamily="34" charset="0"/>
            </a:rPr>
            <a:t>Lorem ipsum dolor sit </a:t>
          </a:r>
          <a:r>
            <a:rPr lang="en-US" sz="1400" dirty="0" err="1">
              <a:latin typeface="Helvetica Neue" panose="020B0604020202020204" pitchFamily="34" charset="0"/>
            </a:rPr>
            <a:t>amet</a:t>
          </a:r>
          <a:r>
            <a:rPr lang="en-US" sz="1400" dirty="0">
              <a:latin typeface="Helvetica Neue" panose="020B0604020202020204" pitchFamily="34" charset="0"/>
            </a:rPr>
            <a:t>, </a:t>
          </a:r>
          <a:r>
            <a:rPr lang="en-US" sz="1400" dirty="0" err="1">
              <a:latin typeface="Helvetica Neue" panose="020B0604020202020204" pitchFamily="34" charset="0"/>
            </a:rPr>
            <a:t>consectetur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adipiscing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elit</a:t>
          </a:r>
          <a:r>
            <a:rPr lang="en-US" sz="1400" dirty="0">
              <a:latin typeface="Helvetica Neue" panose="020B0604020202020204" pitchFamily="34" charset="0"/>
            </a:rPr>
            <a:t>. Nam ac </a:t>
          </a:r>
          <a:r>
            <a:rPr lang="en-US" sz="1400" dirty="0" err="1">
              <a:latin typeface="Helvetica Neue" panose="020B0604020202020204" pitchFamily="34" charset="0"/>
            </a:rPr>
            <a:t>tincidunt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turpis</a:t>
          </a:r>
          <a:r>
            <a:rPr lang="en-US" sz="1400" dirty="0">
              <a:latin typeface="Helvetica Neue" panose="020B0604020202020204" pitchFamily="34" charset="0"/>
            </a:rPr>
            <a:t>. </a:t>
          </a:r>
          <a:r>
            <a:rPr lang="en-US" sz="1400" dirty="0" err="1">
              <a:latin typeface="Helvetica Neue" panose="020B0604020202020204" pitchFamily="34" charset="0"/>
            </a:rPr>
            <a:t>Ut</a:t>
          </a:r>
          <a:r>
            <a:rPr lang="en-US" sz="1400" dirty="0">
              <a:latin typeface="Helvetica Neue" panose="020B0604020202020204" pitchFamily="34" charset="0"/>
            </a:rPr>
            <a:t> dui </a:t>
          </a:r>
          <a:r>
            <a:rPr lang="en-US" sz="1400" dirty="0" err="1">
              <a:latin typeface="Helvetica Neue" panose="020B0604020202020204" pitchFamily="34" charset="0"/>
            </a:rPr>
            <a:t>urna</a:t>
          </a:r>
          <a:r>
            <a:rPr lang="en-US" sz="1400" dirty="0">
              <a:latin typeface="Helvetica Neue" panose="020B0604020202020204" pitchFamily="34" charset="0"/>
            </a:rPr>
            <a:t>, </a:t>
          </a:r>
          <a:r>
            <a:rPr lang="en-US" sz="1400" dirty="0" err="1">
              <a:latin typeface="Helvetica Neue" panose="020B0604020202020204" pitchFamily="34" charset="0"/>
            </a:rPr>
            <a:t>tincidunt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quis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mauris</a:t>
          </a:r>
          <a:r>
            <a:rPr lang="en-US" sz="1400" dirty="0">
              <a:latin typeface="Helvetica Neue" panose="020B0604020202020204" pitchFamily="34" charset="0"/>
            </a:rPr>
            <a:t> id, </a:t>
          </a:r>
          <a:r>
            <a:rPr lang="en-US" sz="1400" dirty="0" err="1">
              <a:latin typeface="Helvetica Neue" panose="020B0604020202020204" pitchFamily="34" charset="0"/>
            </a:rPr>
            <a:t>egestas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egestas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tellus</a:t>
          </a:r>
          <a:r>
            <a:rPr lang="en-US" sz="1400" dirty="0">
              <a:latin typeface="Helvetica Neue" panose="020B0604020202020204" pitchFamily="34" charset="0"/>
            </a:rPr>
            <a:t>. </a:t>
          </a:r>
          <a:r>
            <a:rPr lang="en-US" sz="1400" dirty="0" err="1">
              <a:latin typeface="Helvetica Neue" panose="020B0604020202020204" pitchFamily="34" charset="0"/>
            </a:rPr>
            <a:t>Nulla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facilisi</a:t>
          </a:r>
          <a:r>
            <a:rPr lang="en-US" sz="1400" dirty="0">
              <a:latin typeface="Helvetica Neue" panose="020B0604020202020204" pitchFamily="34" charset="0"/>
            </a:rPr>
            <a:t>. Dui id </a:t>
          </a:r>
          <a:r>
            <a:rPr lang="en-US" sz="1400" dirty="0" err="1">
              <a:latin typeface="Helvetica Neue" panose="020B0604020202020204" pitchFamily="34" charset="0"/>
            </a:rPr>
            <a:t>lacinia</a:t>
          </a:r>
          <a:r>
            <a:rPr lang="en-US" sz="1400" dirty="0">
              <a:latin typeface="Helvetica Neue" panose="020B0604020202020204" pitchFamily="34" charset="0"/>
            </a:rPr>
            <a:t> vel.</a:t>
          </a: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>
              <a:latin typeface="Helvetica Neue" panose="020B0604020202020204" pitchFamily="34" charset="0"/>
            </a:rPr>
            <a:t>Lorem ipsum dolor sit </a:t>
          </a:r>
          <a:r>
            <a:rPr lang="en-US" sz="1400" dirty="0" err="1">
              <a:latin typeface="Helvetica Neue" panose="020B0604020202020204" pitchFamily="34" charset="0"/>
            </a:rPr>
            <a:t>amet</a:t>
          </a:r>
          <a:r>
            <a:rPr lang="en-US" sz="1400" dirty="0">
              <a:latin typeface="Helvetica Neue" panose="020B0604020202020204" pitchFamily="34" charset="0"/>
            </a:rPr>
            <a:t>, </a:t>
          </a:r>
          <a:r>
            <a:rPr lang="en-US" sz="1400" dirty="0" err="1">
              <a:latin typeface="Helvetica Neue" panose="020B0604020202020204" pitchFamily="34" charset="0"/>
            </a:rPr>
            <a:t>consectetur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adipiscing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elit</a:t>
          </a:r>
          <a:r>
            <a:rPr lang="en-US" sz="1400" dirty="0">
              <a:latin typeface="Helvetica Neue" panose="020B0604020202020204" pitchFamily="34" charset="0"/>
            </a:rPr>
            <a:t>. Nam ac </a:t>
          </a:r>
          <a:r>
            <a:rPr lang="en-US" sz="1400" dirty="0" err="1">
              <a:latin typeface="Helvetica Neue" panose="020B0604020202020204" pitchFamily="34" charset="0"/>
            </a:rPr>
            <a:t>tincidunt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turpis</a:t>
          </a:r>
          <a:r>
            <a:rPr lang="en-US" sz="1400" dirty="0">
              <a:latin typeface="Helvetica Neue" panose="020B0604020202020204" pitchFamily="34" charset="0"/>
            </a:rPr>
            <a:t>. </a:t>
          </a:r>
          <a:r>
            <a:rPr lang="en-US" sz="1400" dirty="0" err="1">
              <a:latin typeface="Helvetica Neue" panose="020B0604020202020204" pitchFamily="34" charset="0"/>
            </a:rPr>
            <a:t>Ut</a:t>
          </a:r>
          <a:r>
            <a:rPr lang="en-US" sz="1400" dirty="0">
              <a:latin typeface="Helvetica Neue" panose="020B0604020202020204" pitchFamily="34" charset="0"/>
            </a:rPr>
            <a:t> dui </a:t>
          </a:r>
          <a:r>
            <a:rPr lang="en-US" sz="1400" dirty="0" err="1">
              <a:latin typeface="Helvetica Neue" panose="020B0604020202020204" pitchFamily="34" charset="0"/>
            </a:rPr>
            <a:t>urna</a:t>
          </a:r>
          <a:r>
            <a:rPr lang="en-US" sz="1400" dirty="0">
              <a:latin typeface="Helvetica Neue" panose="020B0604020202020204" pitchFamily="34" charset="0"/>
            </a:rPr>
            <a:t>, </a:t>
          </a:r>
          <a:r>
            <a:rPr lang="en-US" sz="1400" dirty="0" err="1">
              <a:latin typeface="Helvetica Neue" panose="020B0604020202020204" pitchFamily="34" charset="0"/>
            </a:rPr>
            <a:t>tincidunt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quis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mauris</a:t>
          </a:r>
          <a:r>
            <a:rPr lang="en-US" sz="1400" dirty="0">
              <a:latin typeface="Helvetica Neue" panose="020B0604020202020204" pitchFamily="34" charset="0"/>
            </a:rPr>
            <a:t> id, </a:t>
          </a:r>
          <a:r>
            <a:rPr lang="en-US" sz="1400" dirty="0" err="1">
              <a:latin typeface="Helvetica Neue" panose="020B0604020202020204" pitchFamily="34" charset="0"/>
            </a:rPr>
            <a:t>egestas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egestas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tellus</a:t>
          </a:r>
          <a:r>
            <a:rPr lang="en-US" sz="1400" dirty="0">
              <a:latin typeface="Helvetica Neue" panose="020B0604020202020204" pitchFamily="34" charset="0"/>
            </a:rPr>
            <a:t>. </a:t>
          </a:r>
          <a:r>
            <a:rPr lang="en-US" sz="1400" dirty="0" err="1">
              <a:latin typeface="Helvetica Neue" panose="020B0604020202020204" pitchFamily="34" charset="0"/>
            </a:rPr>
            <a:t>Nulla</a:t>
          </a:r>
          <a:r>
            <a:rPr lang="en-US" sz="1400" dirty="0">
              <a:latin typeface="Helvetica Neue" panose="020B0604020202020204" pitchFamily="34" charset="0"/>
            </a:rPr>
            <a:t> </a:t>
          </a:r>
          <a:r>
            <a:rPr lang="en-US" sz="1400" dirty="0" err="1">
              <a:latin typeface="Helvetica Neue" panose="020B0604020202020204" pitchFamily="34" charset="0"/>
            </a:rPr>
            <a:t>facilisi</a:t>
          </a:r>
          <a:r>
            <a:rPr lang="en-US" sz="1400" dirty="0">
              <a:latin typeface="Helvetica Neue" panose="020B0604020202020204" pitchFamily="34" charset="0"/>
            </a:rPr>
            <a:t>. Dui</a:t>
          </a:r>
          <a:r>
            <a:rPr lang="en-US" sz="1400" baseline="0" dirty="0">
              <a:latin typeface="Helvetica Neue" panose="020B0604020202020204" pitchFamily="34" charset="0"/>
            </a:rPr>
            <a:t> id </a:t>
          </a:r>
          <a:r>
            <a:rPr lang="en-US" sz="1400" baseline="0" dirty="0" err="1">
              <a:latin typeface="Helvetica Neue" panose="020B0604020202020204" pitchFamily="34" charset="0"/>
            </a:rPr>
            <a:t>lacinia</a:t>
          </a:r>
          <a:r>
            <a:rPr lang="en-US" sz="1400" baseline="0" dirty="0">
              <a:latin typeface="Helvetica Neue" panose="020B0604020202020204" pitchFamily="34" charset="0"/>
            </a:rPr>
            <a:t> vel.</a:t>
          </a:r>
          <a:endParaRPr lang="en-US" sz="1400" dirty="0"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0.32518</cdr:x>
      <cdr:y>0.38454</cdr:y>
    </cdr:from>
    <cdr:to>
      <cdr:x>0.68564</cdr:x>
      <cdr:y>0.46381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248866" y="2083691"/>
          <a:ext cx="1384329" cy="4295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dirty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Dui id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Dui id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400" dirty="0">
              <a:solidFill>
                <a:schemeClr val="tx1"/>
              </a:solidFill>
              <a:latin typeface="Helvetica Neue" panose="020B0604020202020204" pitchFamily="34" charset="0"/>
            </a:rPr>
            <a:t>. Dui</a:t>
          </a:r>
          <a:r>
            <a:rPr lang="en-US" sz="1400" baseline="0" dirty="0">
              <a:solidFill>
                <a:schemeClr val="tx1"/>
              </a:solidFill>
              <a:latin typeface="Helvetica Neue" panose="020B0604020202020204" pitchFamily="34" charset="0"/>
            </a:rPr>
            <a:t> id </a:t>
          </a:r>
          <a:r>
            <a:rPr lang="en-US" sz="1400" baseline="0" dirty="0" err="1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400" baseline="0" dirty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  <a:endParaRPr lang="en-US" sz="14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0.11581</cdr:x>
      <cdr:y>0.84572</cdr:y>
    </cdr:from>
    <cdr:to>
      <cdr:x>0.88419</cdr:x>
      <cdr:y>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88382" y="4582666"/>
          <a:ext cx="3240505" cy="83600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solidFill>
                <a:schemeClr val="bg1"/>
              </a:solidFill>
              <a:latin typeface="SJSU Spartan Regular" panose="02000000000000000000" pitchFamily="2" charset="0"/>
            </a:rPr>
            <a:t>Click</a:t>
          </a:r>
          <a:r>
            <a:rPr lang="en-US" sz="1600" baseline="0" dirty="0">
              <a:solidFill>
                <a:schemeClr val="bg1"/>
              </a:solidFill>
              <a:latin typeface="SJSU Spartan Regular" panose="02000000000000000000" pitchFamily="2" charset="0"/>
            </a:rPr>
            <a:t> here to enter descriptive text about the chart</a:t>
          </a:r>
          <a:endParaRPr lang="en-US" sz="1600" dirty="0">
            <a:solidFill>
              <a:schemeClr val="bg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0.12785</cdr:x>
      <cdr:y>0.84572</cdr:y>
    </cdr:from>
    <cdr:to>
      <cdr:x>0.89624</cdr:x>
      <cdr:y>1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539182" y="4633466"/>
          <a:ext cx="3240505" cy="83600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bg1"/>
              </a:solidFill>
              <a:latin typeface="SJSU Spartan Regular" panose="02000000000000000000" pitchFamily="2" charset="0"/>
            </a:rPr>
            <a:t>Click</a:t>
          </a:r>
          <a:r>
            <a:rPr lang="en-US" sz="1600" baseline="0" dirty="0">
              <a:solidFill>
                <a:schemeClr val="bg1"/>
              </a:solidFill>
              <a:latin typeface="SJSU Spartan Regular" panose="02000000000000000000" pitchFamily="2" charset="0"/>
            </a:rPr>
            <a:t> here to enter descriptive text about the chart</a:t>
          </a:r>
          <a:endParaRPr lang="en-US" sz="1600" dirty="0">
            <a:solidFill>
              <a:schemeClr val="bg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0.05082</cdr:x>
      <cdr:y>0.7115</cdr:y>
    </cdr:from>
    <cdr:to>
      <cdr:x>1</cdr:x>
      <cdr:y>0.78551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400" y="3736134"/>
          <a:ext cx="2229854" cy="388647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</a:p>
      </cdr:txBody>
    </cdr:sp>
  </cdr:relSizeAnchor>
  <cdr:relSizeAnchor xmlns:cdr="http://schemas.openxmlformats.org/drawingml/2006/chartDrawing">
    <cdr:from>
      <cdr:x>0.05082</cdr:x>
      <cdr:y>0.80328</cdr:y>
    </cdr:from>
    <cdr:to>
      <cdr:x>1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19400" y="4218058"/>
          <a:ext cx="2229854" cy="10329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400" baseline="0" dirty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400" baseline="0" dirty="0" err="1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endParaRPr lang="en-US" sz="14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verview and Instructi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6221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Template Overview and Instructions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0" y="1347537"/>
            <a:ext cx="569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SJSU Spartan Regular" panose="02000000000000000000" pitchFamily="2" charset="0"/>
              </a:rPr>
              <a:t>Remember</a:t>
            </a:r>
            <a:r>
              <a:rPr lang="en-US" sz="1400" i="1" baseline="0" dirty="0">
                <a:solidFill>
                  <a:schemeClr val="bg1"/>
                </a:solidFill>
                <a:latin typeface="SJSU Spartan Regular" panose="02000000000000000000" pitchFamily="2" charset="0"/>
              </a:rPr>
              <a:t> to delete this slide before giving your presentation.</a:t>
            </a:r>
            <a:endParaRPr lang="en-US" sz="1400" i="1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38200" y="1655314"/>
            <a:ext cx="525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In this SJSU PowerPoint template, you will find options for a variety of slides to help you make an impactful presentation.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Cover and Title Slides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Start your presentation with one of the title slides.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Bumpers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Use a bumper slide to signal a transition to a new section of your presentation.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Section Headers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Start a new topic or section of your presentation with a section header.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Content Slides (White and Blue Options)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Content slides allow you to present a combination of text, imagery and/or charts.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Image Slides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Let large, compelling images tell your story. Choose from provided image slides or use the university's photo library to find an image that supports your message.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Charts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 Using the instructions below, create custom charts and graphs to present your data.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0" y="1655314"/>
            <a:ext cx="525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How to customize your slides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: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To insert your lockup (departmental logo) in place of the SJSU primary mark/logo on a slide, right-click (or </a:t>
            </a:r>
            <a:r>
              <a:rPr lang="en-US" sz="1200" dirty="0" err="1">
                <a:solidFill>
                  <a:schemeClr val="bg1"/>
                </a:solidFill>
                <a:latin typeface="SJSU Spartan Regular" panose="02000000000000000000" pitchFamily="2" charset="0"/>
              </a:rPr>
              <a:t>Ctrl+click</a:t>
            </a:r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 on Mac) the image and select "Format Shape" and use the "File" button under “Fill – Insert Picture From." You may need to resize the lockup if its size differs from that of the primary mark. To resize, go to "Size/Position" and, under "Text Box,” select "Resize Shape to Fit Text."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To use the built-in charts, you will first need to edit the data for the chart on the Slide Master. Go to View &gt; Slide Master and then find the chart you’d like to edit. Right-click and select "Edit Data." When you are done editing, go back to the Home tab and insert a new slide based on that Slide Master.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For some slide layouts, you will need to manually turn on the footer and/or slide numbers.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For compelling SJSU imagery to use in your presentation, go to:</a:t>
            </a:r>
          </a:p>
          <a:p>
            <a:r>
              <a:rPr lang="en-US" sz="1200" dirty="0">
                <a:solidFill>
                  <a:schemeClr val="bg1"/>
                </a:solidFill>
                <a:latin typeface="SJSU Spartan Regular" panose="02000000000000000000" pitchFamily="2" charset="0"/>
              </a:rPr>
              <a:t>go.sjsu.edu/photography-library</a:t>
            </a:r>
          </a:p>
          <a:p>
            <a:endParaRPr lang="en-US" sz="1200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8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Custo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t" anchorCtr="0">
            <a:normAutofit/>
          </a:bodyPr>
          <a:lstStyle>
            <a:lvl1pPr algn="ctr"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/>
              <a:t>Ctrl+click</a:t>
            </a:r>
            <a:r>
              <a:rPr lang="en-US" dirty="0"/>
              <a:t>), then select Format Shape – Fill – Picture or Texture – Choose Picture. For compelling SJSU imagery: go.sjsu.edu/photography-library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059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1948" y="4423778"/>
            <a:ext cx="10760242" cy="83803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6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35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616410"/>
            <a:ext cx="10515600" cy="918243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Section Head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695575"/>
            <a:ext cx="10515600" cy="22621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Section Subhead</a:t>
            </a:r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05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02012"/>
            <a:ext cx="10515600" cy="51719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Small Header (less important or imagery is used)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435016" y="2073318"/>
            <a:ext cx="5321968" cy="226218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in dui in,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71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40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04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6880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273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2823411"/>
            <a:ext cx="3285952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06754" y="2821215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8221578" y="2821214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rgbClr val="666666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790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4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87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with Primary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JSU Primary Mark" title="SJSU Primary Ma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10" y="3263445"/>
            <a:ext cx="6240780" cy="116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76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8262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1404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620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2823411"/>
            <a:ext cx="3285952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06754" y="2821215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8221578" y="2821214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72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Click the image logo to insert a background image. For compelling SJSU imagery: go.sjsu.edu/photography-library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57989" y="4808788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Is your image dark enough</a:t>
            </a:r>
            <a:br>
              <a:rPr lang="en-US" dirty="0"/>
            </a:br>
            <a:r>
              <a:rPr lang="en-US" dirty="0"/>
              <a:t>to read white type over it?</a:t>
            </a:r>
          </a:p>
        </p:txBody>
      </p:sp>
    </p:spTree>
    <p:extLst>
      <p:ext uri="{BB962C8B-B14F-4D97-AF65-F5344CB8AC3E}">
        <p14:creationId xmlns:p14="http://schemas.microsoft.com/office/powerpoint/2010/main" val="1726698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Walking on Campu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989" y="4808788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Is your image dark enough</a:t>
            </a:r>
            <a:br>
              <a:rPr lang="en-US" dirty="0"/>
            </a:br>
            <a:r>
              <a:rPr lang="en-US" dirty="0"/>
              <a:t>to read white type over it?</a:t>
            </a:r>
          </a:p>
        </p:txBody>
      </p:sp>
    </p:spTree>
    <p:extLst>
      <p:ext uri="{BB962C8B-B14F-4D97-AF65-F5344CB8AC3E}">
        <p14:creationId xmlns:p14="http://schemas.microsoft.com/office/powerpoint/2010/main" val="169070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Blu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the image logo to insert a background image. For compelling SJSU imagery: go.sjsu.edu/photography-library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tx2"/>
              </a:gs>
              <a:gs pos="55000">
                <a:schemeClr val="accent1">
                  <a:lumMod val="45000"/>
                  <a:lumOff val="55000"/>
                  <a:alpha val="9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36584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lebration with Blue Ani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tx2"/>
              </a:gs>
              <a:gs pos="55000">
                <a:schemeClr val="accent1">
                  <a:lumMod val="45000"/>
                  <a:lumOff val="55000"/>
                  <a:alpha val="9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28947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Gra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the image logo to insert a background image. For compelling SJSU imagery: go.sjsu.edu/photography-library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bg2"/>
              </a:gs>
              <a:gs pos="55000">
                <a:schemeClr val="bg2">
                  <a:alpha val="90000"/>
                  <a:lumMod val="45000"/>
                  <a:lumOff val="55000"/>
                </a:schemeClr>
              </a:gs>
              <a:gs pos="100000">
                <a:schemeClr val="bg2">
                  <a:alpha val="0"/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23811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lebration with Gray Ani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bg2"/>
              </a:gs>
              <a:gs pos="55000">
                <a:schemeClr val="bg2">
                  <a:alpha val="90000"/>
                  <a:lumMod val="45000"/>
                  <a:lumOff val="55000"/>
                </a:schemeClr>
              </a:gs>
              <a:gs pos="100000">
                <a:schemeClr val="bg2">
                  <a:alpha val="0"/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This slide has</a:t>
            </a:r>
            <a:br>
              <a:rPr lang="en-US" dirty="0"/>
            </a:br>
            <a:r>
              <a:rPr lang="en-US" dirty="0"/>
              <a:t>animation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36337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wimming with Primary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JSU Primary Mark" title="SJSU Primary Ma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10" y="3263445"/>
            <a:ext cx="6240780" cy="116800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577861" y="4431446"/>
            <a:ext cx="370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" panose="02000503000000020004" pitchFamily="50"/>
              </a:rPr>
              <a:t>For compelling SJSU imagery: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 Neue" panose="02000503000000020004" pitchFamily="50"/>
              </a:rPr>
              <a:t>go.sjsu.edu/photography-library</a:t>
            </a:r>
          </a:p>
        </p:txBody>
      </p:sp>
    </p:spTree>
    <p:extLst>
      <p:ext uri="{BB962C8B-B14F-4D97-AF65-F5344CB8AC3E}">
        <p14:creationId xmlns:p14="http://schemas.microsoft.com/office/powerpoint/2010/main" val="2358916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Top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the image logo to insert a background image. For compelling SJSU imagery: go.sjsu.edu/photography-library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Single iconic shots work well</a:t>
            </a:r>
          </a:p>
        </p:txBody>
      </p:sp>
    </p:spTree>
    <p:extLst>
      <p:ext uri="{BB962C8B-B14F-4D97-AF65-F5344CB8AC3E}">
        <p14:creationId xmlns:p14="http://schemas.microsoft.com/office/powerpoint/2010/main" val="332066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ower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Single iconic shots work well</a:t>
            </a:r>
          </a:p>
        </p:txBody>
      </p:sp>
    </p:spTree>
    <p:extLst>
      <p:ext uri="{BB962C8B-B14F-4D97-AF65-F5344CB8AC3E}">
        <p14:creationId xmlns:p14="http://schemas.microsoft.com/office/powerpoint/2010/main" val="2093532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lassroom with Centered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88104"/>
            <a:ext cx="12192000" cy="2609538"/>
          </a:xfrm>
          <a:prstGeom prst="rect">
            <a:avLst/>
          </a:prstGeom>
          <a:gradFill>
            <a:gsLst>
              <a:gs pos="0">
                <a:schemeClr val="tx2"/>
              </a:gs>
              <a:gs pos="44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2693"/>
            <a:ext cx="12192000" cy="716570"/>
          </a:xfrm>
          <a:noFill/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29263"/>
            <a:ext cx="12192000" cy="1668379"/>
          </a:xfrm>
          <a:prstGeom prst="rect">
            <a:avLst/>
          </a:prstGeom>
        </p:spPr>
        <p:txBody>
          <a:bodyPr/>
          <a:lstStyle>
            <a:lvl1pPr marL="914400" indent="0">
              <a:lnSpc>
                <a:spcPct val="100000"/>
              </a:lnSpc>
              <a:buFontTx/>
              <a:buNone/>
              <a:defRPr sz="2000" spc="3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</a:t>
            </a:r>
            <a:br>
              <a:rPr lang="en-US" dirty="0"/>
            </a:br>
            <a:r>
              <a:rPr lang="en-US" dirty="0"/>
              <a:t>body copy, use</a:t>
            </a:r>
            <a:br>
              <a:rPr lang="en-US" dirty="0"/>
            </a:br>
            <a:r>
              <a:rPr lang="en-US" dirty="0"/>
              <a:t>Shift + Enter for</a:t>
            </a:r>
            <a:br>
              <a:rPr lang="en-US" dirty="0"/>
            </a:br>
            <a:r>
              <a:rPr lang="en-US" dirty="0"/>
              <a:t>closer line-breaks.</a:t>
            </a:r>
          </a:p>
        </p:txBody>
      </p:sp>
    </p:spTree>
    <p:extLst>
      <p:ext uri="{BB962C8B-B14F-4D97-AF65-F5344CB8AC3E}">
        <p14:creationId xmlns:p14="http://schemas.microsoft.com/office/powerpoint/2010/main" val="105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Centered Head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/>
              <a:t>Ctrl+click</a:t>
            </a:r>
            <a:r>
              <a:rPr lang="en-US" dirty="0"/>
              <a:t>), then select Format Shape – Fill – Picture or Texture – Choose Picture. For compelling SJSU imagery: go.sjsu.edu/photography-library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2588104"/>
            <a:ext cx="12192000" cy="2609538"/>
          </a:xfrm>
          <a:prstGeom prst="rect">
            <a:avLst/>
          </a:prstGeom>
          <a:gradFill>
            <a:gsLst>
              <a:gs pos="0">
                <a:schemeClr val="tx2"/>
              </a:gs>
              <a:gs pos="44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2693"/>
            <a:ext cx="12192000" cy="716570"/>
          </a:xfrm>
          <a:noFill/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29263"/>
            <a:ext cx="12192000" cy="1668379"/>
          </a:xfrm>
          <a:prstGeom prst="rect">
            <a:avLst/>
          </a:prstGeom>
        </p:spPr>
        <p:txBody>
          <a:bodyPr/>
          <a:lstStyle>
            <a:lvl1pPr marL="914400" indent="0">
              <a:lnSpc>
                <a:spcPct val="100000"/>
              </a:lnSpc>
              <a:buFontTx/>
              <a:buNone/>
              <a:defRPr sz="2000" spc="3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</a:t>
            </a:r>
            <a:br>
              <a:rPr lang="en-US" dirty="0"/>
            </a:br>
            <a:r>
              <a:rPr lang="en-US" dirty="0"/>
              <a:t>body copy, use</a:t>
            </a:r>
            <a:br>
              <a:rPr lang="en-US" dirty="0"/>
            </a:br>
            <a:r>
              <a:rPr lang="en-US" dirty="0"/>
              <a:t>Shift + Enter for</a:t>
            </a:r>
            <a:br>
              <a:rPr lang="en-US" dirty="0"/>
            </a:br>
            <a:r>
              <a:rPr lang="en-US" dirty="0"/>
              <a:t>closer line-breaks.</a:t>
            </a:r>
          </a:p>
        </p:txBody>
      </p:sp>
    </p:spTree>
    <p:extLst>
      <p:ext uri="{BB962C8B-B14F-4D97-AF65-F5344CB8AC3E}">
        <p14:creationId xmlns:p14="http://schemas.microsoft.com/office/powerpoint/2010/main" val="10669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Click image logo to insert picture. For compelling SJSU imagery: go.sjsu.edu/photography-library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02008"/>
            <a:ext cx="7086600" cy="629487"/>
          </a:xfrm>
        </p:spPr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416384"/>
            <a:ext cx="7086599" cy="4926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33503"/>
            <a:ext cx="5257800" cy="48244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3178925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Click image logo to insert picture. For compelling SJSU imagery: go.sjsu.edu/photography-library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702008"/>
            <a:ext cx="5518484" cy="629487"/>
          </a:xfrm>
        </p:spPr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400801" y="1416384"/>
            <a:ext cx="5518484" cy="4926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0" y="2033503"/>
            <a:ext cx="5518484" cy="48244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/>
              <a:t>Click here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812107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ree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258951419"/>
              </p:ext>
            </p:extLst>
          </p:nvPr>
        </p:nvGraphicFramePr>
        <p:xfrm>
          <a:off x="162838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3401685807"/>
              </p:ext>
            </p:extLst>
          </p:nvPr>
        </p:nvGraphicFramePr>
        <p:xfrm>
          <a:off x="4192461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404862801"/>
              </p:ext>
            </p:extLst>
          </p:nvPr>
        </p:nvGraphicFramePr>
        <p:xfrm>
          <a:off x="8222084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3794846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Three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284078550"/>
              </p:ext>
            </p:extLst>
          </p:nvPr>
        </p:nvGraphicFramePr>
        <p:xfrm>
          <a:off x="162838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166725169"/>
              </p:ext>
            </p:extLst>
          </p:nvPr>
        </p:nvGraphicFramePr>
        <p:xfrm>
          <a:off x="4192461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86989963"/>
              </p:ext>
            </p:extLst>
          </p:nvPr>
        </p:nvGraphicFramePr>
        <p:xfrm>
          <a:off x="8222084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1536016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3309406715"/>
              </p:ext>
            </p:extLst>
          </p:nvPr>
        </p:nvGraphicFramePr>
        <p:xfrm>
          <a:off x="162837" y="711229"/>
          <a:ext cx="421727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517049955"/>
              </p:ext>
            </p:extLst>
          </p:nvPr>
        </p:nvGraphicFramePr>
        <p:xfrm>
          <a:off x="7845289" y="711229"/>
          <a:ext cx="421727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0111" y="711228"/>
            <a:ext cx="3465179" cy="1438413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  <a:latin typeface="SJSU Spartan Bold" panose="02000000000000000000" pitchFamily="2" charset="0"/>
              </a:defRPr>
            </a:lvl1pPr>
            <a:lvl2pPr marL="457200" indent="0">
              <a:buFontTx/>
              <a:buNone/>
              <a:defRPr sz="1800"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 sz="1600"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 sz="1400"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 sz="1400"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Subheading Line 1</a:t>
            </a:r>
            <a:br>
              <a:rPr lang="en-US" dirty="0"/>
            </a:br>
            <a:r>
              <a:rPr lang="en-US" dirty="0"/>
              <a:t>Subheading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380110" y="1799342"/>
            <a:ext cx="3465179" cy="4330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400" spc="0" dirty="0">
                <a:latin typeface="Helvetica Neue" panose="020B0604020202020204" pitchFamily="34" charset="0"/>
              </a:rPr>
              <a:t>Lorem ipsum dolor sit </a:t>
            </a:r>
            <a:r>
              <a:rPr lang="en-US" sz="1400" spc="0" dirty="0" err="1">
                <a:latin typeface="Helvetica Neue" panose="020B0604020202020204" pitchFamily="34" charset="0"/>
              </a:rPr>
              <a:t>amet</a:t>
            </a:r>
            <a:r>
              <a:rPr lang="en-US" sz="1400" spc="0" dirty="0">
                <a:latin typeface="Helvetica Neue" panose="020B0604020202020204" pitchFamily="34" charset="0"/>
              </a:rPr>
              <a:t>, </a:t>
            </a:r>
            <a:r>
              <a:rPr lang="en-US" sz="1400" spc="0" dirty="0" err="1">
                <a:latin typeface="Helvetica Neue" panose="020B0604020202020204" pitchFamily="34" charset="0"/>
              </a:rPr>
              <a:t>consectetur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adipiscing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elit</a:t>
            </a:r>
            <a:r>
              <a:rPr lang="en-US" sz="1400" spc="0" dirty="0">
                <a:latin typeface="Helvetica Neue" panose="020B0604020202020204" pitchFamily="34" charset="0"/>
              </a:rPr>
              <a:t>, </a:t>
            </a:r>
            <a:r>
              <a:rPr lang="en-US" sz="1400" spc="0" dirty="0" err="1">
                <a:latin typeface="Helvetica Neue" panose="020B0604020202020204" pitchFamily="34" charset="0"/>
              </a:rPr>
              <a:t>sed</a:t>
            </a:r>
            <a:r>
              <a:rPr lang="en-US" sz="1400" spc="0" dirty="0">
                <a:latin typeface="Helvetica Neue" panose="020B0604020202020204" pitchFamily="34" charset="0"/>
              </a:rPr>
              <a:t> do </a:t>
            </a:r>
            <a:r>
              <a:rPr lang="en-US" sz="1400" spc="0" dirty="0" err="1">
                <a:latin typeface="Helvetica Neue" panose="020B0604020202020204" pitchFamily="34" charset="0"/>
              </a:rPr>
              <a:t>eiusmod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tempor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incididunt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ut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labore</a:t>
            </a:r>
            <a:r>
              <a:rPr lang="en-US" sz="1400" spc="0" dirty="0">
                <a:latin typeface="Helvetica Neue" panose="020B0604020202020204" pitchFamily="34" charset="0"/>
              </a:rPr>
              <a:t> et </a:t>
            </a:r>
            <a:r>
              <a:rPr lang="en-US" sz="1400" spc="0" dirty="0" err="1">
                <a:latin typeface="Helvetica Neue" panose="020B0604020202020204" pitchFamily="34" charset="0"/>
              </a:rPr>
              <a:t>dolore</a:t>
            </a:r>
            <a:r>
              <a:rPr lang="en-US" sz="1400" spc="0" dirty="0">
                <a:latin typeface="Helvetica Neue" panose="020B0604020202020204" pitchFamily="34" charset="0"/>
              </a:rPr>
              <a:t> magna </a:t>
            </a:r>
            <a:r>
              <a:rPr lang="en-US" sz="1400" spc="0" dirty="0" err="1">
                <a:latin typeface="Helvetica Neue" panose="020B0604020202020204" pitchFamily="34" charset="0"/>
              </a:rPr>
              <a:t>aliqua</a:t>
            </a:r>
            <a:r>
              <a:rPr lang="en-US" sz="1400" spc="0" dirty="0">
                <a:latin typeface="Helvetica Neue" panose="020B0604020202020204" pitchFamily="34" charset="0"/>
              </a:rPr>
              <a:t>. </a:t>
            </a:r>
            <a:r>
              <a:rPr lang="en-US" sz="1400" spc="0" dirty="0" err="1">
                <a:latin typeface="Helvetica Neue" panose="020B0604020202020204" pitchFamily="34" charset="0"/>
              </a:rPr>
              <a:t>Ut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enim</a:t>
            </a:r>
            <a:r>
              <a:rPr lang="en-US" sz="1400" spc="0" dirty="0">
                <a:latin typeface="Helvetica Neue" panose="020B0604020202020204" pitchFamily="34" charset="0"/>
              </a:rPr>
              <a:t> ad minim </a:t>
            </a:r>
            <a:r>
              <a:rPr lang="en-US" sz="1400" spc="0" dirty="0" err="1">
                <a:latin typeface="Helvetica Neue" panose="020B0604020202020204" pitchFamily="34" charset="0"/>
              </a:rPr>
              <a:t>veniam</a:t>
            </a:r>
            <a:r>
              <a:rPr lang="en-US" sz="1400" spc="0" dirty="0">
                <a:latin typeface="Helvetica Neue" panose="020B0604020202020204" pitchFamily="34" charset="0"/>
              </a:rPr>
              <a:t>, </a:t>
            </a:r>
            <a:r>
              <a:rPr lang="en-US" sz="1400" spc="0" dirty="0" err="1">
                <a:latin typeface="Helvetica Neue" panose="020B0604020202020204" pitchFamily="34" charset="0"/>
              </a:rPr>
              <a:t>quis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nostrud</a:t>
            </a:r>
            <a:r>
              <a:rPr lang="en-US" sz="1400" spc="0" dirty="0">
                <a:latin typeface="Helvetica Neue" panose="020B0604020202020204" pitchFamily="34" charset="0"/>
              </a:rPr>
              <a:t> exercitation </a:t>
            </a:r>
            <a:r>
              <a:rPr lang="en-US" sz="1400" spc="0" dirty="0" err="1">
                <a:latin typeface="Helvetica Neue" panose="020B0604020202020204" pitchFamily="34" charset="0"/>
              </a:rPr>
              <a:t>ullamco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laboris</a:t>
            </a:r>
            <a:r>
              <a:rPr lang="en-US" sz="1400" spc="0" dirty="0">
                <a:latin typeface="Helvetica Neue" panose="020B0604020202020204" pitchFamily="34" charset="0"/>
              </a:rPr>
              <a:t> nisi </a:t>
            </a:r>
            <a:r>
              <a:rPr lang="en-US" sz="1400" spc="0" dirty="0" err="1">
                <a:latin typeface="Helvetica Neue" panose="020B0604020202020204" pitchFamily="34" charset="0"/>
              </a:rPr>
              <a:t>ut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aliquip</a:t>
            </a:r>
            <a:r>
              <a:rPr lang="en-US" sz="1400" spc="0" dirty="0">
                <a:latin typeface="Helvetica Neue" panose="020B0604020202020204" pitchFamily="34" charset="0"/>
              </a:rPr>
              <a:t> ex </a:t>
            </a:r>
            <a:r>
              <a:rPr lang="en-US" sz="1400" spc="0" dirty="0" err="1">
                <a:latin typeface="Helvetica Neue" panose="020B0604020202020204" pitchFamily="34" charset="0"/>
              </a:rPr>
              <a:t>ea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commodo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consequat</a:t>
            </a:r>
            <a:r>
              <a:rPr lang="en-US" sz="1400" spc="0" dirty="0">
                <a:latin typeface="Helvetica Neue" panose="020B0604020202020204" pitchFamily="34" charset="0"/>
              </a:rPr>
              <a:t>. </a:t>
            </a:r>
            <a:r>
              <a:rPr lang="en-US" sz="1400" spc="0" dirty="0" err="1">
                <a:latin typeface="Helvetica Neue" panose="020B0604020202020204" pitchFamily="34" charset="0"/>
              </a:rPr>
              <a:t>Duis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aute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irure</a:t>
            </a:r>
            <a:r>
              <a:rPr lang="en-US" sz="1400" spc="0" dirty="0">
                <a:latin typeface="Helvetica Neue" panose="020B0604020202020204" pitchFamily="34" charset="0"/>
              </a:rPr>
              <a:t> dolor in </a:t>
            </a:r>
            <a:r>
              <a:rPr lang="en-US" sz="1400" spc="0" dirty="0" err="1">
                <a:latin typeface="Helvetica Neue" panose="020B0604020202020204" pitchFamily="34" charset="0"/>
              </a:rPr>
              <a:t>reprehenderit</a:t>
            </a:r>
            <a:r>
              <a:rPr lang="en-US" sz="1400" spc="0" dirty="0">
                <a:latin typeface="Helvetica Neue" panose="020B0604020202020204" pitchFamily="34" charset="0"/>
              </a:rPr>
              <a:t> in </a:t>
            </a:r>
            <a:r>
              <a:rPr lang="en-US" sz="1400" spc="0" dirty="0" err="1">
                <a:latin typeface="Helvetica Neue" panose="020B0604020202020204" pitchFamily="34" charset="0"/>
              </a:rPr>
              <a:t>voluptate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velit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esse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cillum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dolore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eu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fugiat</a:t>
            </a:r>
            <a:r>
              <a:rPr lang="en-US" sz="1400" spc="0" dirty="0">
                <a:latin typeface="Helvetica Neue" panose="020B0604020202020204" pitchFamily="34" charset="0"/>
              </a:rPr>
              <a:t> </a:t>
            </a:r>
            <a:r>
              <a:rPr lang="en-US" sz="1400" spc="0" dirty="0" err="1">
                <a:latin typeface="Helvetica Neue" panose="020B0604020202020204" pitchFamily="34" charset="0"/>
              </a:rPr>
              <a:t>nulla</a:t>
            </a:r>
            <a:r>
              <a:rPr lang="en-US" sz="1400" spc="0" dirty="0">
                <a:latin typeface="Helvetica Neue" panose="020B0604020202020204" pitchFamily="34" charset="0"/>
              </a:rPr>
              <a:t>.</a:t>
            </a:r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386879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3640630356"/>
              </p:ext>
            </p:extLst>
          </p:nvPr>
        </p:nvGraphicFramePr>
        <p:xfrm>
          <a:off x="634579" y="925157"/>
          <a:ext cx="2349254" cy="525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 userDrawn="1">
            <p:extLst>
              <p:ext uri="{D42A27DB-BD31-4B8C-83A1-F6EECF244321}">
                <p14:modId xmlns:p14="http://schemas.microsoft.com/office/powerpoint/2010/main" val="462707051"/>
              </p:ext>
            </p:extLst>
          </p:nvPr>
        </p:nvGraphicFramePr>
        <p:xfrm>
          <a:off x="3336758" y="925157"/>
          <a:ext cx="3219373" cy="525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 userDrawn="1">
            <p:extLst>
              <p:ext uri="{D42A27DB-BD31-4B8C-83A1-F6EECF244321}">
                <p14:modId xmlns:p14="http://schemas.microsoft.com/office/powerpoint/2010/main" val="278342975"/>
              </p:ext>
            </p:extLst>
          </p:nvPr>
        </p:nvGraphicFramePr>
        <p:xfrm>
          <a:off x="6556131" y="925158"/>
          <a:ext cx="5506433" cy="525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117858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ustom with Primary M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/>
              <a:t>Ctrl+click</a:t>
            </a:r>
            <a:r>
              <a:rPr lang="en-US" dirty="0"/>
              <a:t>), then select Format Shape – Fill – Picture or Texture – Choose Picture. For compelling SJSU imagery: go.sjsu.edu/photography-library</a:t>
            </a:r>
          </a:p>
        </p:txBody>
      </p:sp>
      <p:sp>
        <p:nvSpPr>
          <p:cNvPr id="6" name="Title 1" descr="SJSU Primary Mark" title="SJSU Primary Mark"/>
          <p:cNvSpPr>
            <a:spLocks noGrp="1"/>
          </p:cNvSpPr>
          <p:nvPr>
            <p:ph type="title" hasCustomPrompt="1"/>
          </p:nvPr>
        </p:nvSpPr>
        <p:spPr>
          <a:xfrm>
            <a:off x="2971800" y="3264408"/>
            <a:ext cx="6245352" cy="117043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077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 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7" name="Chart 16"/>
          <p:cNvGraphicFramePr/>
          <p:nvPr userDrawn="1">
            <p:extLst>
              <p:ext uri="{D42A27DB-BD31-4B8C-83A1-F6EECF244321}">
                <p14:modId xmlns:p14="http://schemas.microsoft.com/office/powerpoint/2010/main" val="3378414735"/>
              </p:ext>
            </p:extLst>
          </p:nvPr>
        </p:nvGraphicFramePr>
        <p:xfrm>
          <a:off x="162838" y="962199"/>
          <a:ext cx="6831520" cy="516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 userDrawn="1"/>
        </p:nvSpPr>
        <p:spPr>
          <a:xfrm>
            <a:off x="8293768" y="1426172"/>
            <a:ext cx="3768796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9600" dirty="0">
                <a:solidFill>
                  <a:schemeClr val="tx2"/>
                </a:solidFill>
                <a:latin typeface="SJSU Spartan Bold" panose="02000000000000000000" pitchFamily="2" charset="0"/>
              </a:rPr>
              <a:t>36%</a:t>
            </a:r>
          </a:p>
          <a:p>
            <a:pPr>
              <a:lnSpc>
                <a:spcPts val="4800"/>
              </a:lnSpc>
            </a:pPr>
            <a:r>
              <a:rPr lang="en-US" sz="4800" dirty="0">
                <a:solidFill>
                  <a:srgbClr val="666666"/>
                </a:solidFill>
                <a:latin typeface="SJSU Spartan Bold" panose="02000000000000000000" pitchFamily="2" charset="0"/>
              </a:rPr>
              <a:t>Increase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293768" y="2755767"/>
            <a:ext cx="3262536" cy="83099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600" dirty="0">
                <a:latin typeface="SJSU Spartan Regular" panose="02000000000000000000" pitchFamily="2" charset="0"/>
              </a:rPr>
              <a:t>Blue Total</a:t>
            </a:r>
          </a:p>
          <a:p>
            <a:r>
              <a:rPr lang="en-US" sz="1600" dirty="0">
                <a:solidFill>
                  <a:srgbClr val="666666"/>
                </a:solidFill>
                <a:latin typeface="SJSU Spartan Regular" panose="02000000000000000000" pitchFamily="2" charset="0"/>
              </a:rPr>
              <a:t>250,000</a:t>
            </a:r>
          </a:p>
          <a:p>
            <a:endParaRPr lang="en-US" sz="1600" dirty="0">
              <a:latin typeface="SJSU Spartan Regular" panose="02000000000000000000" pitchFamily="2" charset="0"/>
            </a:endParaRPr>
          </a:p>
          <a:p>
            <a:pPr marL="465138" indent="0"/>
            <a:r>
              <a:rPr lang="en-US" sz="1600" dirty="0">
                <a:latin typeface="SJSU Spartan Regular" panose="02000000000000000000" pitchFamily="2" charset="0"/>
              </a:rPr>
              <a:t>Gold</a:t>
            </a:r>
            <a:r>
              <a:rPr lang="en-US" sz="1600" baseline="0" dirty="0">
                <a:latin typeface="SJSU Spartan Regular" panose="02000000000000000000" pitchFamily="2" charset="0"/>
              </a:rPr>
              <a:t> Total</a:t>
            </a:r>
            <a:endParaRPr lang="en-US" sz="1600" dirty="0">
              <a:latin typeface="SJSU Spartan Regular" panose="02000000000000000000" pitchFamily="2" charset="0"/>
            </a:endParaRPr>
          </a:p>
          <a:p>
            <a:pPr marL="465138" indent="0"/>
            <a:r>
              <a:rPr lang="en-US" sz="1600" dirty="0">
                <a:solidFill>
                  <a:srgbClr val="666666"/>
                </a:solidFill>
                <a:latin typeface="SJSU Spartan Regular" panose="02000000000000000000" pitchFamily="2" charset="0"/>
              </a:rPr>
              <a:t>250,000</a:t>
            </a:r>
          </a:p>
          <a:p>
            <a:pPr marL="465138" indent="0"/>
            <a:endParaRPr lang="en-US" sz="1600" dirty="0">
              <a:latin typeface="SJSU Spartan Regular" panose="02000000000000000000" pitchFamily="2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293768" y="3586764"/>
            <a:ext cx="3262536" cy="769441"/>
          </a:xfrm>
          <a:prstGeom prst="rect">
            <a:avLst/>
          </a:prstGeom>
          <a:solidFill>
            <a:schemeClr val="tx2"/>
          </a:solidFill>
        </p:spPr>
        <p:txBody>
          <a:bodyPr wrap="square" numCol="1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JSU Spartan Regular" panose="02000000000000000000" pitchFamily="2" charset="0"/>
              </a:rPr>
              <a:t>Total End of the Year Values</a:t>
            </a:r>
          </a:p>
          <a:p>
            <a:r>
              <a:rPr lang="en-US" sz="2800" b="1" dirty="0">
                <a:solidFill>
                  <a:schemeClr val="bg1"/>
                </a:solidFill>
                <a:latin typeface="SJSU Spartan Regular" panose="02000000000000000000" pitchFamily="2" charset="0"/>
              </a:rPr>
              <a:t>148</a:t>
            </a:r>
            <a:r>
              <a:rPr lang="en-US" sz="2800" b="1" baseline="0" dirty="0">
                <a:solidFill>
                  <a:schemeClr val="bg1"/>
                </a:solidFill>
                <a:latin typeface="SJSU Spartan Regular" panose="02000000000000000000" pitchFamily="2" charset="0"/>
              </a:rPr>
              <a:t> Million</a:t>
            </a:r>
            <a:endParaRPr lang="en-US" sz="2800" b="1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293768" y="4506546"/>
            <a:ext cx="3768796" cy="13849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Lorem ipsum dolor sit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consectetur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adipiscing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elit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Vestibulum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elementum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nulla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sit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tincidunt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rhoncus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Cras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eget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purus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lacinia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SJSU Spartan Regular" panose="02000000000000000000" pitchFamily="2" charset="0"/>
              </a:rPr>
              <a:t>nisl</a:t>
            </a:r>
            <a:r>
              <a:rPr lang="en-US" sz="1400" dirty="0">
                <a:solidFill>
                  <a:schemeClr val="tx1"/>
                </a:solidFill>
                <a:latin typeface="SJSU Spartan Regular" panose="02000000000000000000" pitchFamily="2" charset="0"/>
              </a:rPr>
              <a:t>.</a:t>
            </a:r>
          </a:p>
        </p:txBody>
      </p:sp>
      <p:sp>
        <p:nvSpPr>
          <p:cNvPr id="22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205346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3734" y="1073294"/>
            <a:ext cx="7253982" cy="500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JSU Spartan Bold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212" y="1719640"/>
            <a:ext cx="7253503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Subtitle of Presentation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476134" y="2352486"/>
            <a:ext cx="7253503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Month 00, 2015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76129" y="2972417"/>
            <a:ext cx="7253503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485741" y="3723669"/>
            <a:ext cx="7253503" cy="2848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2020" y="4040945"/>
            <a:ext cx="7253503" cy="3468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23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620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5882" y="1616421"/>
            <a:ext cx="7251894" cy="36194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800" baseline="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/>
              <a:t>Agenda Line 1</a:t>
            </a:r>
            <a:br>
              <a:rPr lang="en-US" dirty="0"/>
            </a:br>
            <a:r>
              <a:rPr lang="en-US" dirty="0"/>
              <a:t>Agenda Line 2</a:t>
            </a:r>
            <a:br>
              <a:rPr lang="en-US" dirty="0"/>
            </a:br>
            <a:r>
              <a:rPr lang="en-US" dirty="0"/>
              <a:t>Agenda Line 3</a:t>
            </a:r>
            <a:br>
              <a:rPr lang="en-US" dirty="0"/>
            </a:br>
            <a:r>
              <a:rPr lang="en-US" dirty="0"/>
              <a:t>Agenda Line 4</a:t>
            </a:r>
          </a:p>
        </p:txBody>
      </p:sp>
      <p:sp>
        <p:nvSpPr>
          <p:cNvPr id="19" name="Text Placeholder 18" descr="SJSU Primary Mark" title="SJSU Primary Mark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144000" y="6217920"/>
            <a:ext cx="2350008" cy="4361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  <a:lvl2pPr marL="457200" indent="0" algn="l">
              <a:buFontTx/>
              <a:buNone/>
              <a:defRPr sz="1400">
                <a:solidFill>
                  <a:schemeClr val="tx2"/>
                </a:solidFill>
                <a:latin typeface="SJSU Spartan Regular" panose="02000000000000000000" pitchFamily="2" charset="0"/>
              </a:defRPr>
            </a:lvl2pPr>
          </a:lstStyle>
          <a:p>
            <a:pPr lvl="0"/>
            <a:r>
              <a:rPr lang="en-US" sz="1400" dirty="0">
                <a:latin typeface="SJSU Spartan Regular" panose="02000000000000000000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2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3999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220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White Imag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5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Pla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Bumper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7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1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90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7" r:id="rId2"/>
    <p:sldLayoutId id="21474837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13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75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Section Subhead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6315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5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rgbClr val="666666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5400" kern="1200">
          <a:solidFill>
            <a:schemeClr val="tx2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04367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6315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3061405"/>
            <a:ext cx="10515600" cy="27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38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6" r:id="rId3"/>
    <p:sldLayoutId id="2147483679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2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666666"/>
          </a:solidFill>
          <a:latin typeface="Helvetica Neue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04367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3061405"/>
            <a:ext cx="10515600" cy="27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1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52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90" r:id="rId3"/>
    <p:sldLayoutId id="2147483689" r:id="rId4"/>
    <p:sldLayoutId id="2147483691" r:id="rId5"/>
    <p:sldLayoutId id="2147483692" r:id="rId6"/>
    <p:sldLayoutId id="2147483694" r:id="rId7"/>
    <p:sldLayoutId id="2147483693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elvetica Neue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838" y="0"/>
            <a:ext cx="11899726" cy="49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563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/>
              <a:t>DATE / TITLE</a:t>
            </a:r>
          </a:p>
        </p:txBody>
      </p:sp>
    </p:spTree>
    <p:extLst>
      <p:ext uri="{BB962C8B-B14F-4D97-AF65-F5344CB8AC3E}">
        <p14:creationId xmlns:p14="http://schemas.microsoft.com/office/powerpoint/2010/main" val="301334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84437"/>
      </p:ext>
    </p:extLst>
  </p:cSld>
  <p:clrMapOvr>
    <a:masterClrMapping/>
  </p:clrMapOvr>
</p:sld>
</file>

<file path=ppt/theme/theme1.xml><?xml version="1.0" encoding="utf-8"?>
<a:theme xmlns:a="http://schemas.openxmlformats.org/drawingml/2006/main" name="SJSU - Widescreen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D3EA01C1-EF7C-4DF7-A80E-5D27D0D1D95C}"/>
    </a:ext>
  </a:extLst>
</a:theme>
</file>

<file path=ppt/theme/theme2.xml><?xml version="1.0" encoding="utf-8"?>
<a:theme xmlns:a="http://schemas.openxmlformats.org/drawingml/2006/main" name="Cover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53E625F2-3E6F-4870-90DA-0343A7A57CF3}"/>
    </a:ext>
  </a:extLst>
</a:theme>
</file>

<file path=ppt/theme/theme3.xml><?xml version="1.0" encoding="utf-8"?>
<a:theme xmlns:a="http://schemas.openxmlformats.org/drawingml/2006/main" name="Title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97160964-428B-4AEA-8930-4D1E000D29AB}"/>
    </a:ext>
  </a:extLst>
</a:theme>
</file>

<file path=ppt/theme/theme4.xml><?xml version="1.0" encoding="utf-8"?>
<a:theme xmlns:a="http://schemas.openxmlformats.org/drawingml/2006/main" name="Bumper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7DB2336F-A5CE-4D44-9524-86E51B617F44}"/>
    </a:ext>
  </a:extLst>
</a:theme>
</file>

<file path=ppt/theme/theme5.xml><?xml version="1.0" encoding="utf-8"?>
<a:theme xmlns:a="http://schemas.openxmlformats.org/drawingml/2006/main" name="Section Header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8DDA0EE1-69CF-4F45-B9F9-786EF8B0A46B}"/>
    </a:ext>
  </a:extLst>
</a:theme>
</file>

<file path=ppt/theme/theme6.xml><?xml version="1.0" encoding="utf-8"?>
<a:theme xmlns:a="http://schemas.openxmlformats.org/drawingml/2006/main" name="White Content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B6C483E6-C348-40AA-BD1B-B35888537C4D}"/>
    </a:ext>
  </a:extLst>
</a:theme>
</file>

<file path=ppt/theme/theme7.xml><?xml version="1.0" encoding="utf-8"?>
<a:theme xmlns:a="http://schemas.openxmlformats.org/drawingml/2006/main" name="Blue Content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ED4A500C-F69A-4560-A712-AE3814474285}"/>
    </a:ext>
  </a:extLst>
</a:theme>
</file>

<file path=ppt/theme/theme8.xml><?xml version="1.0" encoding="utf-8"?>
<a:theme xmlns:a="http://schemas.openxmlformats.org/drawingml/2006/main" name="Image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827D040E-E1D6-4457-94B4-94395A117D71}"/>
    </a:ext>
  </a:extLst>
</a:theme>
</file>

<file path=ppt/theme/theme9.xml><?xml version="1.0" encoding="utf-8"?>
<a:theme xmlns:a="http://schemas.openxmlformats.org/drawingml/2006/main" name="Chart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A02DC134-C748-414C-93F4-59FBFE8268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SJSU - Widescreen</Template>
  <TotalTime>4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SJSU Spartan Regular</vt:lpstr>
      <vt:lpstr>Calibri</vt:lpstr>
      <vt:lpstr>SJSU Spartan Bold</vt:lpstr>
      <vt:lpstr>Arial</vt:lpstr>
      <vt:lpstr>Helvetica Neue</vt:lpstr>
      <vt:lpstr>SJSU - Widescreen</vt:lpstr>
      <vt:lpstr>Cover Slides</vt:lpstr>
      <vt:lpstr>Title Slides</vt:lpstr>
      <vt:lpstr>Bumper Slides</vt:lpstr>
      <vt:lpstr>Section Headers</vt:lpstr>
      <vt:lpstr>White Content Slides</vt:lpstr>
      <vt:lpstr>Blue Content Slides</vt:lpstr>
      <vt:lpstr>Image Slides</vt:lpstr>
      <vt:lpstr>Charts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Goshev</dc:creator>
  <cp:lastModifiedBy>Roman Goshev</cp:lastModifiedBy>
  <cp:revision>2</cp:revision>
  <dcterms:created xsi:type="dcterms:W3CDTF">2020-07-13T17:33:48Z</dcterms:created>
  <dcterms:modified xsi:type="dcterms:W3CDTF">2020-07-13T17:58:33Z</dcterms:modified>
</cp:coreProperties>
</file>